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7" r:id="rId3"/>
    <p:sldId id="257" r:id="rId4"/>
    <p:sldId id="268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4"/>
    <p:restoredTop sz="56417"/>
  </p:normalViewPr>
  <p:slideViewPr>
    <p:cSldViewPr snapToGrid="0">
      <p:cViewPr varScale="1">
        <p:scale>
          <a:sx n="86" d="100"/>
          <a:sy n="86" d="100"/>
        </p:scale>
        <p:origin x="2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F0F812-2538-4402-B846-FCAA89E15A68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B48FAB3-6028-441E-AC8C-DA1A8508D5F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conducting reproducible research</a:t>
          </a:r>
        </a:p>
      </dgm:t>
    </dgm:pt>
    <dgm:pt modelId="{2CF5FCCE-69FB-4D0D-88AA-2C2AED645BE7}" type="parTrans" cxnId="{0EDC46AB-5D16-4BD1-BDFB-E7F6338B7109}">
      <dgm:prSet/>
      <dgm:spPr/>
      <dgm:t>
        <a:bodyPr/>
        <a:lstStyle/>
        <a:p>
          <a:endParaRPr lang="en-US"/>
        </a:p>
      </dgm:t>
    </dgm:pt>
    <dgm:pt modelId="{42D200FD-9F75-4950-A2E4-2D3AEF0E11FB}" type="sibTrans" cxnId="{0EDC46AB-5D16-4BD1-BDFB-E7F6338B7109}">
      <dgm:prSet/>
      <dgm:spPr/>
      <dgm:t>
        <a:bodyPr/>
        <a:lstStyle/>
        <a:p>
          <a:endParaRPr lang="en-US"/>
        </a:p>
      </dgm:t>
    </dgm:pt>
    <dgm:pt modelId="{A79CF8D5-AFEE-41B0-A580-C7DA0868670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automating data processing pipelines</a:t>
          </a:r>
        </a:p>
      </dgm:t>
    </dgm:pt>
    <dgm:pt modelId="{4586577F-A1D9-4187-A331-F6FD65063564}" type="parTrans" cxnId="{B265309A-A948-4B61-BDDE-CC4E9E0DB2C9}">
      <dgm:prSet/>
      <dgm:spPr/>
      <dgm:t>
        <a:bodyPr/>
        <a:lstStyle/>
        <a:p>
          <a:endParaRPr lang="en-US"/>
        </a:p>
      </dgm:t>
    </dgm:pt>
    <dgm:pt modelId="{F4262D65-97D6-4E0E-A8D5-B4B48E05C742}" type="sibTrans" cxnId="{B265309A-A948-4B61-BDDE-CC4E9E0DB2C9}">
      <dgm:prSet/>
      <dgm:spPr/>
      <dgm:t>
        <a:bodyPr/>
        <a:lstStyle/>
        <a:p>
          <a:endParaRPr lang="en-US"/>
        </a:p>
      </dgm:t>
    </dgm:pt>
    <dgm:pt modelId="{2D448533-7060-42E4-8C5B-1AC428ADFAE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creating high-quality visualizations</a:t>
          </a:r>
        </a:p>
      </dgm:t>
    </dgm:pt>
    <dgm:pt modelId="{A9900495-948B-484B-A9EC-66ED1F1CD5DC}" type="parTrans" cxnId="{12BBE848-8266-4059-A5F1-518DC7118A8C}">
      <dgm:prSet/>
      <dgm:spPr/>
      <dgm:t>
        <a:bodyPr/>
        <a:lstStyle/>
        <a:p>
          <a:endParaRPr lang="en-US"/>
        </a:p>
      </dgm:t>
    </dgm:pt>
    <dgm:pt modelId="{538C2DC3-8F20-4B49-BA1C-B3C10EE04158}" type="sibTrans" cxnId="{12BBE848-8266-4059-A5F1-518DC7118A8C}">
      <dgm:prSet/>
      <dgm:spPr/>
      <dgm:t>
        <a:bodyPr/>
        <a:lstStyle/>
        <a:p>
          <a:endParaRPr lang="en-US"/>
        </a:p>
      </dgm:t>
    </dgm:pt>
    <dgm:pt modelId="{8854736F-97B7-4019-A54F-52C0AFF21E3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conducting statistical analyses</a:t>
          </a:r>
        </a:p>
      </dgm:t>
    </dgm:pt>
    <dgm:pt modelId="{B7143DDE-CD74-4A2A-A20C-3CDB5FFFFAC5}" type="parTrans" cxnId="{6693DE21-51D2-4BC5-B555-EC2305B9A9B8}">
      <dgm:prSet/>
      <dgm:spPr/>
      <dgm:t>
        <a:bodyPr/>
        <a:lstStyle/>
        <a:p>
          <a:endParaRPr lang="en-US"/>
        </a:p>
      </dgm:t>
    </dgm:pt>
    <dgm:pt modelId="{5574BB57-1DEA-4E78-A28A-22B03E9FCF2B}" type="sibTrans" cxnId="{6693DE21-51D2-4BC5-B555-EC2305B9A9B8}">
      <dgm:prSet/>
      <dgm:spPr/>
      <dgm:t>
        <a:bodyPr/>
        <a:lstStyle/>
        <a:p>
          <a:endParaRPr lang="en-US"/>
        </a:p>
      </dgm:t>
    </dgm:pt>
    <dgm:pt modelId="{14DBE236-F9BD-4CC5-A584-E85C0B5A5231}" type="pres">
      <dgm:prSet presAssocID="{ECF0F812-2538-4402-B846-FCAA89E15A68}" presName="root" presStyleCnt="0">
        <dgm:presLayoutVars>
          <dgm:dir/>
          <dgm:resizeHandles val="exact"/>
        </dgm:presLayoutVars>
      </dgm:prSet>
      <dgm:spPr/>
    </dgm:pt>
    <dgm:pt modelId="{19C9566F-E78D-4A0B-92EB-F223ECB718B3}" type="pres">
      <dgm:prSet presAssocID="{DB48FAB3-6028-441E-AC8C-DA1A8508D5F1}" presName="compNode" presStyleCnt="0"/>
      <dgm:spPr/>
    </dgm:pt>
    <dgm:pt modelId="{5A101DD3-973F-4621-98A7-9C84AA1CB73F}" type="pres">
      <dgm:prSet presAssocID="{DB48FAB3-6028-441E-AC8C-DA1A8508D5F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 with solid fill"/>
        </a:ext>
      </dgm:extLst>
    </dgm:pt>
    <dgm:pt modelId="{A65785DE-7999-419E-8AF2-5EE1D547BD89}" type="pres">
      <dgm:prSet presAssocID="{DB48FAB3-6028-441E-AC8C-DA1A8508D5F1}" presName="spaceRect" presStyleCnt="0"/>
      <dgm:spPr/>
    </dgm:pt>
    <dgm:pt modelId="{4F02105B-1205-4FBE-8E31-7FCD49FADAA0}" type="pres">
      <dgm:prSet presAssocID="{DB48FAB3-6028-441E-AC8C-DA1A8508D5F1}" presName="textRect" presStyleLbl="revTx" presStyleIdx="0" presStyleCnt="4">
        <dgm:presLayoutVars>
          <dgm:chMax val="1"/>
          <dgm:chPref val="1"/>
        </dgm:presLayoutVars>
      </dgm:prSet>
      <dgm:spPr/>
    </dgm:pt>
    <dgm:pt modelId="{4FE9223D-F63D-4398-AE61-46B0F4DCA398}" type="pres">
      <dgm:prSet presAssocID="{42D200FD-9F75-4950-A2E4-2D3AEF0E11FB}" presName="sibTrans" presStyleCnt="0"/>
      <dgm:spPr/>
    </dgm:pt>
    <dgm:pt modelId="{7F6018E4-5027-4475-9D58-741875578054}" type="pres">
      <dgm:prSet presAssocID="{A79CF8D5-AFEE-41B0-A580-C7DA08686704}" presName="compNode" presStyleCnt="0"/>
      <dgm:spPr/>
    </dgm:pt>
    <dgm:pt modelId="{DB152C9C-5359-4B44-918E-66933B6DC113}" type="pres">
      <dgm:prSet presAssocID="{A79CF8D5-AFEE-41B0-A580-C7DA0868670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orkflow with solid fill"/>
        </a:ext>
      </dgm:extLst>
    </dgm:pt>
    <dgm:pt modelId="{7F813139-0EEC-4CE5-820E-C0B7929F6155}" type="pres">
      <dgm:prSet presAssocID="{A79CF8D5-AFEE-41B0-A580-C7DA08686704}" presName="spaceRect" presStyleCnt="0"/>
      <dgm:spPr/>
    </dgm:pt>
    <dgm:pt modelId="{758E77FF-E9CB-4883-A209-AC5A7C7A156D}" type="pres">
      <dgm:prSet presAssocID="{A79CF8D5-AFEE-41B0-A580-C7DA08686704}" presName="textRect" presStyleLbl="revTx" presStyleIdx="1" presStyleCnt="4">
        <dgm:presLayoutVars>
          <dgm:chMax val="1"/>
          <dgm:chPref val="1"/>
        </dgm:presLayoutVars>
      </dgm:prSet>
      <dgm:spPr/>
    </dgm:pt>
    <dgm:pt modelId="{B162F144-A9ED-4D43-A36E-3BFB9131647B}" type="pres">
      <dgm:prSet presAssocID="{F4262D65-97D6-4E0E-A8D5-B4B48E05C742}" presName="sibTrans" presStyleCnt="0"/>
      <dgm:spPr/>
    </dgm:pt>
    <dgm:pt modelId="{4BD33880-6D8B-4485-A1D6-C1A24CFC6A2A}" type="pres">
      <dgm:prSet presAssocID="{2D448533-7060-42E4-8C5B-1AC428ADFAE8}" presName="compNode" presStyleCnt="0"/>
      <dgm:spPr/>
    </dgm:pt>
    <dgm:pt modelId="{95E6871C-4E25-4284-A8AB-B4B3D133E002}" type="pres">
      <dgm:prSet presAssocID="{2D448533-7060-42E4-8C5B-1AC428ADFAE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pward trend with solid fill"/>
        </a:ext>
      </dgm:extLst>
    </dgm:pt>
    <dgm:pt modelId="{DDB2BA62-D0A6-4DBE-B8DE-34A89FCC6469}" type="pres">
      <dgm:prSet presAssocID="{2D448533-7060-42E4-8C5B-1AC428ADFAE8}" presName="spaceRect" presStyleCnt="0"/>
      <dgm:spPr/>
    </dgm:pt>
    <dgm:pt modelId="{383EE496-B078-47E8-A30B-9CD24CFDEBA8}" type="pres">
      <dgm:prSet presAssocID="{2D448533-7060-42E4-8C5B-1AC428ADFAE8}" presName="textRect" presStyleLbl="revTx" presStyleIdx="2" presStyleCnt="4">
        <dgm:presLayoutVars>
          <dgm:chMax val="1"/>
          <dgm:chPref val="1"/>
        </dgm:presLayoutVars>
      </dgm:prSet>
      <dgm:spPr/>
    </dgm:pt>
    <dgm:pt modelId="{61051FB0-4947-4862-BE28-088612BC001D}" type="pres">
      <dgm:prSet presAssocID="{538C2DC3-8F20-4B49-BA1C-B3C10EE04158}" presName="sibTrans" presStyleCnt="0"/>
      <dgm:spPr/>
    </dgm:pt>
    <dgm:pt modelId="{C37274FB-6C39-4DFE-9513-AA766E37EF50}" type="pres">
      <dgm:prSet presAssocID="{8854736F-97B7-4019-A54F-52C0AFF21E36}" presName="compNode" presStyleCnt="0"/>
      <dgm:spPr/>
    </dgm:pt>
    <dgm:pt modelId="{6A25AEA4-6FC8-4303-88FA-8C9C4425DD0F}" type="pres">
      <dgm:prSet presAssocID="{8854736F-97B7-4019-A54F-52C0AFF21E3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Normal Distribution with solid fill"/>
        </a:ext>
      </dgm:extLst>
    </dgm:pt>
    <dgm:pt modelId="{AED4C432-14B2-455A-8307-BC242EC3736E}" type="pres">
      <dgm:prSet presAssocID="{8854736F-97B7-4019-A54F-52C0AFF21E36}" presName="spaceRect" presStyleCnt="0"/>
      <dgm:spPr/>
    </dgm:pt>
    <dgm:pt modelId="{3817AF31-111C-477F-A281-97F650C27330}" type="pres">
      <dgm:prSet presAssocID="{8854736F-97B7-4019-A54F-52C0AFF21E3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D160DF15-5B13-4FE2-AC4A-27EEAA7A0A41}" type="presOf" srcId="{A79CF8D5-AFEE-41B0-A580-C7DA08686704}" destId="{758E77FF-E9CB-4883-A209-AC5A7C7A156D}" srcOrd="0" destOrd="0" presId="urn:microsoft.com/office/officeart/2018/2/layout/IconLabelList"/>
    <dgm:cxn modelId="{6693DE21-51D2-4BC5-B555-EC2305B9A9B8}" srcId="{ECF0F812-2538-4402-B846-FCAA89E15A68}" destId="{8854736F-97B7-4019-A54F-52C0AFF21E36}" srcOrd="3" destOrd="0" parTransId="{B7143DDE-CD74-4A2A-A20C-3CDB5FFFFAC5}" sibTransId="{5574BB57-1DEA-4E78-A28A-22B03E9FCF2B}"/>
    <dgm:cxn modelId="{2FBB522E-DFD3-4B5E-8633-93529B9AB963}" type="presOf" srcId="{2D448533-7060-42E4-8C5B-1AC428ADFAE8}" destId="{383EE496-B078-47E8-A30B-9CD24CFDEBA8}" srcOrd="0" destOrd="0" presId="urn:microsoft.com/office/officeart/2018/2/layout/IconLabelList"/>
    <dgm:cxn modelId="{12BBE848-8266-4059-A5F1-518DC7118A8C}" srcId="{ECF0F812-2538-4402-B846-FCAA89E15A68}" destId="{2D448533-7060-42E4-8C5B-1AC428ADFAE8}" srcOrd="2" destOrd="0" parTransId="{A9900495-948B-484B-A9EC-66ED1F1CD5DC}" sibTransId="{538C2DC3-8F20-4B49-BA1C-B3C10EE04158}"/>
    <dgm:cxn modelId="{6EC38694-31DA-4735-AE75-322916BC75FE}" type="presOf" srcId="{8854736F-97B7-4019-A54F-52C0AFF21E36}" destId="{3817AF31-111C-477F-A281-97F650C27330}" srcOrd="0" destOrd="0" presId="urn:microsoft.com/office/officeart/2018/2/layout/IconLabelList"/>
    <dgm:cxn modelId="{B265309A-A948-4B61-BDDE-CC4E9E0DB2C9}" srcId="{ECF0F812-2538-4402-B846-FCAA89E15A68}" destId="{A79CF8D5-AFEE-41B0-A580-C7DA08686704}" srcOrd="1" destOrd="0" parTransId="{4586577F-A1D9-4187-A331-F6FD65063564}" sibTransId="{F4262D65-97D6-4E0E-A8D5-B4B48E05C742}"/>
    <dgm:cxn modelId="{D3BDD19C-E0C3-4CD0-9497-0149C70C2B46}" type="presOf" srcId="{DB48FAB3-6028-441E-AC8C-DA1A8508D5F1}" destId="{4F02105B-1205-4FBE-8E31-7FCD49FADAA0}" srcOrd="0" destOrd="0" presId="urn:microsoft.com/office/officeart/2018/2/layout/IconLabelList"/>
    <dgm:cxn modelId="{0EDC46AB-5D16-4BD1-BDFB-E7F6338B7109}" srcId="{ECF0F812-2538-4402-B846-FCAA89E15A68}" destId="{DB48FAB3-6028-441E-AC8C-DA1A8508D5F1}" srcOrd="0" destOrd="0" parTransId="{2CF5FCCE-69FB-4D0D-88AA-2C2AED645BE7}" sibTransId="{42D200FD-9F75-4950-A2E4-2D3AEF0E11FB}"/>
    <dgm:cxn modelId="{DD77A3F9-122B-4C00-BECC-ECB48582E765}" type="presOf" srcId="{ECF0F812-2538-4402-B846-FCAA89E15A68}" destId="{14DBE236-F9BD-4CC5-A584-E85C0B5A5231}" srcOrd="0" destOrd="0" presId="urn:microsoft.com/office/officeart/2018/2/layout/IconLabelList"/>
    <dgm:cxn modelId="{F073E29B-AA12-4DF4-B82A-889A50E8A82F}" type="presParOf" srcId="{14DBE236-F9BD-4CC5-A584-E85C0B5A5231}" destId="{19C9566F-E78D-4A0B-92EB-F223ECB718B3}" srcOrd="0" destOrd="0" presId="urn:microsoft.com/office/officeart/2018/2/layout/IconLabelList"/>
    <dgm:cxn modelId="{978F37DB-529C-4787-BB0E-850DA2B22154}" type="presParOf" srcId="{19C9566F-E78D-4A0B-92EB-F223ECB718B3}" destId="{5A101DD3-973F-4621-98A7-9C84AA1CB73F}" srcOrd="0" destOrd="0" presId="urn:microsoft.com/office/officeart/2018/2/layout/IconLabelList"/>
    <dgm:cxn modelId="{4144CE96-4D1C-4974-87A9-CBFEFFEBD233}" type="presParOf" srcId="{19C9566F-E78D-4A0B-92EB-F223ECB718B3}" destId="{A65785DE-7999-419E-8AF2-5EE1D547BD89}" srcOrd="1" destOrd="0" presId="urn:microsoft.com/office/officeart/2018/2/layout/IconLabelList"/>
    <dgm:cxn modelId="{2C68D335-D464-4876-8788-34A6079EF636}" type="presParOf" srcId="{19C9566F-E78D-4A0B-92EB-F223ECB718B3}" destId="{4F02105B-1205-4FBE-8E31-7FCD49FADAA0}" srcOrd="2" destOrd="0" presId="urn:microsoft.com/office/officeart/2018/2/layout/IconLabelList"/>
    <dgm:cxn modelId="{41F15CF6-4995-4D1D-BAD7-92DE5D391CC0}" type="presParOf" srcId="{14DBE236-F9BD-4CC5-A584-E85C0B5A5231}" destId="{4FE9223D-F63D-4398-AE61-46B0F4DCA398}" srcOrd="1" destOrd="0" presId="urn:microsoft.com/office/officeart/2018/2/layout/IconLabelList"/>
    <dgm:cxn modelId="{E20BAD40-395C-44B7-AAD7-72A6A06AFC61}" type="presParOf" srcId="{14DBE236-F9BD-4CC5-A584-E85C0B5A5231}" destId="{7F6018E4-5027-4475-9D58-741875578054}" srcOrd="2" destOrd="0" presId="urn:microsoft.com/office/officeart/2018/2/layout/IconLabelList"/>
    <dgm:cxn modelId="{D1CEC998-7DE7-4B60-A62C-4E3F6AFA9BF1}" type="presParOf" srcId="{7F6018E4-5027-4475-9D58-741875578054}" destId="{DB152C9C-5359-4B44-918E-66933B6DC113}" srcOrd="0" destOrd="0" presId="urn:microsoft.com/office/officeart/2018/2/layout/IconLabelList"/>
    <dgm:cxn modelId="{8156B481-4D8A-42FC-8FCE-1EDB5872993E}" type="presParOf" srcId="{7F6018E4-5027-4475-9D58-741875578054}" destId="{7F813139-0EEC-4CE5-820E-C0B7929F6155}" srcOrd="1" destOrd="0" presId="urn:microsoft.com/office/officeart/2018/2/layout/IconLabelList"/>
    <dgm:cxn modelId="{E96227AE-0E5F-4A58-AD62-17529E4BF513}" type="presParOf" srcId="{7F6018E4-5027-4475-9D58-741875578054}" destId="{758E77FF-E9CB-4883-A209-AC5A7C7A156D}" srcOrd="2" destOrd="0" presId="urn:microsoft.com/office/officeart/2018/2/layout/IconLabelList"/>
    <dgm:cxn modelId="{EC75FDFC-EED4-46E0-AA42-A2803D712FAB}" type="presParOf" srcId="{14DBE236-F9BD-4CC5-A584-E85C0B5A5231}" destId="{B162F144-A9ED-4D43-A36E-3BFB9131647B}" srcOrd="3" destOrd="0" presId="urn:microsoft.com/office/officeart/2018/2/layout/IconLabelList"/>
    <dgm:cxn modelId="{FD33A535-C5B8-4251-BC8B-CF44830C4488}" type="presParOf" srcId="{14DBE236-F9BD-4CC5-A584-E85C0B5A5231}" destId="{4BD33880-6D8B-4485-A1D6-C1A24CFC6A2A}" srcOrd="4" destOrd="0" presId="urn:microsoft.com/office/officeart/2018/2/layout/IconLabelList"/>
    <dgm:cxn modelId="{E4DD1F89-69AE-467D-B84D-2E752FDA247A}" type="presParOf" srcId="{4BD33880-6D8B-4485-A1D6-C1A24CFC6A2A}" destId="{95E6871C-4E25-4284-A8AB-B4B3D133E002}" srcOrd="0" destOrd="0" presId="urn:microsoft.com/office/officeart/2018/2/layout/IconLabelList"/>
    <dgm:cxn modelId="{13A699F0-B472-45F5-AEE0-9D980F18B063}" type="presParOf" srcId="{4BD33880-6D8B-4485-A1D6-C1A24CFC6A2A}" destId="{DDB2BA62-D0A6-4DBE-B8DE-34A89FCC6469}" srcOrd="1" destOrd="0" presId="urn:microsoft.com/office/officeart/2018/2/layout/IconLabelList"/>
    <dgm:cxn modelId="{EE394321-9ACD-4BEC-B2E2-E541A48E907C}" type="presParOf" srcId="{4BD33880-6D8B-4485-A1D6-C1A24CFC6A2A}" destId="{383EE496-B078-47E8-A30B-9CD24CFDEBA8}" srcOrd="2" destOrd="0" presId="urn:microsoft.com/office/officeart/2018/2/layout/IconLabelList"/>
    <dgm:cxn modelId="{589DE4DB-F6BA-454A-86CC-4DAA661789E2}" type="presParOf" srcId="{14DBE236-F9BD-4CC5-A584-E85C0B5A5231}" destId="{61051FB0-4947-4862-BE28-088612BC001D}" srcOrd="5" destOrd="0" presId="urn:microsoft.com/office/officeart/2018/2/layout/IconLabelList"/>
    <dgm:cxn modelId="{67AA501A-546E-4C2F-BEB6-CCC7652F5B72}" type="presParOf" srcId="{14DBE236-F9BD-4CC5-A584-E85C0B5A5231}" destId="{C37274FB-6C39-4DFE-9513-AA766E37EF50}" srcOrd="6" destOrd="0" presId="urn:microsoft.com/office/officeart/2018/2/layout/IconLabelList"/>
    <dgm:cxn modelId="{3C2DB6AA-0DD7-4ED1-95B7-B9F2D45BA747}" type="presParOf" srcId="{C37274FB-6C39-4DFE-9513-AA766E37EF50}" destId="{6A25AEA4-6FC8-4303-88FA-8C9C4425DD0F}" srcOrd="0" destOrd="0" presId="urn:microsoft.com/office/officeart/2018/2/layout/IconLabelList"/>
    <dgm:cxn modelId="{CF871DF5-DFCB-4211-857C-BAE0F742887F}" type="presParOf" srcId="{C37274FB-6C39-4DFE-9513-AA766E37EF50}" destId="{AED4C432-14B2-455A-8307-BC242EC3736E}" srcOrd="1" destOrd="0" presId="urn:microsoft.com/office/officeart/2018/2/layout/IconLabelList"/>
    <dgm:cxn modelId="{041003ED-5DDF-4A8F-AA76-F9744E084194}" type="presParOf" srcId="{C37274FB-6C39-4DFE-9513-AA766E37EF50}" destId="{3817AF31-111C-477F-A281-97F650C27330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F07D77-4E66-402C-9A2B-FDE70C95E44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ABC095-70DF-487E-A874-9ACDFEC2A20E}">
      <dgm:prSet custT="1"/>
      <dgm:spPr/>
      <dgm:t>
        <a:bodyPr/>
        <a:lstStyle/>
        <a:p>
          <a:r>
            <a:rPr lang="en-US" sz="2800" dirty="0"/>
            <a:t>1. Introduction to R</a:t>
          </a:r>
        </a:p>
      </dgm:t>
    </dgm:pt>
    <dgm:pt modelId="{69A14CA7-0B03-4E97-81C7-021607A12B9E}" type="parTrans" cxnId="{1323D9F3-A905-4DFB-9FA6-18FCD55FEDDF}">
      <dgm:prSet/>
      <dgm:spPr/>
      <dgm:t>
        <a:bodyPr/>
        <a:lstStyle/>
        <a:p>
          <a:endParaRPr lang="en-US" sz="1400"/>
        </a:p>
      </dgm:t>
    </dgm:pt>
    <dgm:pt modelId="{F58052CA-2620-4FE4-886D-714CC05DCEDB}" type="sibTrans" cxnId="{1323D9F3-A905-4DFB-9FA6-18FCD55FEDDF}">
      <dgm:prSet/>
      <dgm:spPr/>
      <dgm:t>
        <a:bodyPr/>
        <a:lstStyle/>
        <a:p>
          <a:endParaRPr lang="en-US" sz="1400"/>
        </a:p>
      </dgm:t>
    </dgm:pt>
    <dgm:pt modelId="{50AE0E6B-2F03-4599-A7F8-DF04B451A17A}">
      <dgm:prSet custT="1"/>
      <dgm:spPr/>
      <dgm:t>
        <a:bodyPr/>
        <a:lstStyle/>
        <a:p>
          <a:r>
            <a:rPr lang="en-US" sz="2800" dirty="0"/>
            <a:t>2. Exploratory data analysis</a:t>
          </a:r>
        </a:p>
      </dgm:t>
    </dgm:pt>
    <dgm:pt modelId="{918DDF2F-641D-4469-A429-EE978BD97828}" type="parTrans" cxnId="{D90AF97C-1EB1-4F3A-AB0A-EA84A2FDEC15}">
      <dgm:prSet/>
      <dgm:spPr/>
      <dgm:t>
        <a:bodyPr/>
        <a:lstStyle/>
        <a:p>
          <a:endParaRPr lang="en-US" sz="1400"/>
        </a:p>
      </dgm:t>
    </dgm:pt>
    <dgm:pt modelId="{DABC7DB4-0C08-4F6F-97AB-01D704690049}" type="sibTrans" cxnId="{D90AF97C-1EB1-4F3A-AB0A-EA84A2FDEC15}">
      <dgm:prSet/>
      <dgm:spPr/>
      <dgm:t>
        <a:bodyPr/>
        <a:lstStyle/>
        <a:p>
          <a:endParaRPr lang="en-US" sz="1400"/>
        </a:p>
      </dgm:t>
    </dgm:pt>
    <dgm:pt modelId="{A62716A5-6C0E-4D1C-AA5C-ACEB3E9549C3}">
      <dgm:prSet custT="1"/>
      <dgm:spPr/>
      <dgm:t>
        <a:bodyPr/>
        <a:lstStyle/>
        <a:p>
          <a:r>
            <a:rPr lang="en-US" sz="2800" dirty="0"/>
            <a:t>3. Data wrangling</a:t>
          </a:r>
        </a:p>
      </dgm:t>
    </dgm:pt>
    <dgm:pt modelId="{B39C9447-9CF0-4EB9-BF52-C6CD2C14E354}" type="parTrans" cxnId="{9AC112AA-76B9-40B7-A116-B1D00C898157}">
      <dgm:prSet/>
      <dgm:spPr/>
      <dgm:t>
        <a:bodyPr/>
        <a:lstStyle/>
        <a:p>
          <a:endParaRPr lang="en-US" sz="1400"/>
        </a:p>
      </dgm:t>
    </dgm:pt>
    <dgm:pt modelId="{071A262E-750B-4ACC-BABC-C894C266DDA3}" type="sibTrans" cxnId="{9AC112AA-76B9-40B7-A116-B1D00C898157}">
      <dgm:prSet/>
      <dgm:spPr/>
      <dgm:t>
        <a:bodyPr/>
        <a:lstStyle/>
        <a:p>
          <a:endParaRPr lang="en-US" sz="1400"/>
        </a:p>
      </dgm:t>
    </dgm:pt>
    <dgm:pt modelId="{36C05F6E-9383-450A-8C7C-CD09FEA6C2A4}">
      <dgm:prSet custT="1"/>
      <dgm:spPr/>
      <dgm:t>
        <a:bodyPr/>
        <a:lstStyle/>
        <a:p>
          <a:r>
            <a:rPr lang="en-US" sz="2800" dirty="0"/>
            <a:t>4. R-markdown</a:t>
          </a:r>
        </a:p>
      </dgm:t>
    </dgm:pt>
    <dgm:pt modelId="{1D517F43-61C8-45A8-8F0E-E04188D7234D}" type="parTrans" cxnId="{C1567AFB-EBE0-4544-A71C-332062768419}">
      <dgm:prSet/>
      <dgm:spPr/>
      <dgm:t>
        <a:bodyPr/>
        <a:lstStyle/>
        <a:p>
          <a:endParaRPr lang="en-US" sz="1400"/>
        </a:p>
      </dgm:t>
    </dgm:pt>
    <dgm:pt modelId="{9B443DA1-983C-4195-A0BD-3EBC209DC0CE}" type="sibTrans" cxnId="{C1567AFB-EBE0-4544-A71C-332062768419}">
      <dgm:prSet/>
      <dgm:spPr/>
      <dgm:t>
        <a:bodyPr/>
        <a:lstStyle/>
        <a:p>
          <a:endParaRPr lang="en-US" sz="1400"/>
        </a:p>
      </dgm:t>
    </dgm:pt>
    <dgm:pt modelId="{6A96F43F-D08D-9F49-89A6-F9785EC90E53}" type="pres">
      <dgm:prSet presAssocID="{69F07D77-4E66-402C-9A2B-FDE70C95E443}" presName="vert0" presStyleCnt="0">
        <dgm:presLayoutVars>
          <dgm:dir/>
          <dgm:animOne val="branch"/>
          <dgm:animLvl val="lvl"/>
        </dgm:presLayoutVars>
      </dgm:prSet>
      <dgm:spPr/>
    </dgm:pt>
    <dgm:pt modelId="{F8DE455A-9F45-B040-B2A6-C372F2245A39}" type="pres">
      <dgm:prSet presAssocID="{33ABC095-70DF-487E-A874-9ACDFEC2A20E}" presName="thickLine" presStyleLbl="alignNode1" presStyleIdx="0" presStyleCnt="4"/>
      <dgm:spPr/>
    </dgm:pt>
    <dgm:pt modelId="{39A65FD3-7343-DE47-928F-1A8C1CE88CFD}" type="pres">
      <dgm:prSet presAssocID="{33ABC095-70DF-487E-A874-9ACDFEC2A20E}" presName="horz1" presStyleCnt="0"/>
      <dgm:spPr/>
    </dgm:pt>
    <dgm:pt modelId="{F1440A5D-5238-A04C-AC39-025B9302E82D}" type="pres">
      <dgm:prSet presAssocID="{33ABC095-70DF-487E-A874-9ACDFEC2A20E}" presName="tx1" presStyleLbl="revTx" presStyleIdx="0" presStyleCnt="4"/>
      <dgm:spPr/>
    </dgm:pt>
    <dgm:pt modelId="{776708D4-732A-1846-A1B6-42098051B9F9}" type="pres">
      <dgm:prSet presAssocID="{33ABC095-70DF-487E-A874-9ACDFEC2A20E}" presName="vert1" presStyleCnt="0"/>
      <dgm:spPr/>
    </dgm:pt>
    <dgm:pt modelId="{B67B3BA6-55F4-5642-AF05-168EF3685ACA}" type="pres">
      <dgm:prSet presAssocID="{50AE0E6B-2F03-4599-A7F8-DF04B451A17A}" presName="thickLine" presStyleLbl="alignNode1" presStyleIdx="1" presStyleCnt="4"/>
      <dgm:spPr/>
    </dgm:pt>
    <dgm:pt modelId="{11A5EC68-F4F2-174E-97FC-C8C6625949CB}" type="pres">
      <dgm:prSet presAssocID="{50AE0E6B-2F03-4599-A7F8-DF04B451A17A}" presName="horz1" presStyleCnt="0"/>
      <dgm:spPr/>
    </dgm:pt>
    <dgm:pt modelId="{202116E8-8FAF-6E46-85F1-EFC91EBE477C}" type="pres">
      <dgm:prSet presAssocID="{50AE0E6B-2F03-4599-A7F8-DF04B451A17A}" presName="tx1" presStyleLbl="revTx" presStyleIdx="1" presStyleCnt="4"/>
      <dgm:spPr/>
    </dgm:pt>
    <dgm:pt modelId="{B167C8B5-4A68-124F-869B-5ACD8D8FC1A9}" type="pres">
      <dgm:prSet presAssocID="{50AE0E6B-2F03-4599-A7F8-DF04B451A17A}" presName="vert1" presStyleCnt="0"/>
      <dgm:spPr/>
    </dgm:pt>
    <dgm:pt modelId="{FDF322D0-98DF-984A-B591-93869B4CD93A}" type="pres">
      <dgm:prSet presAssocID="{A62716A5-6C0E-4D1C-AA5C-ACEB3E9549C3}" presName="thickLine" presStyleLbl="alignNode1" presStyleIdx="2" presStyleCnt="4"/>
      <dgm:spPr/>
    </dgm:pt>
    <dgm:pt modelId="{C60B0E47-2C2D-2746-B287-33839F341E45}" type="pres">
      <dgm:prSet presAssocID="{A62716A5-6C0E-4D1C-AA5C-ACEB3E9549C3}" presName="horz1" presStyleCnt="0"/>
      <dgm:spPr/>
    </dgm:pt>
    <dgm:pt modelId="{8C96308C-8C73-CF4C-8ED9-82D9C1FA50C5}" type="pres">
      <dgm:prSet presAssocID="{A62716A5-6C0E-4D1C-AA5C-ACEB3E9549C3}" presName="tx1" presStyleLbl="revTx" presStyleIdx="2" presStyleCnt="4"/>
      <dgm:spPr/>
    </dgm:pt>
    <dgm:pt modelId="{BF7E9375-ADC3-3042-868F-9821152FBB86}" type="pres">
      <dgm:prSet presAssocID="{A62716A5-6C0E-4D1C-AA5C-ACEB3E9549C3}" presName="vert1" presStyleCnt="0"/>
      <dgm:spPr/>
    </dgm:pt>
    <dgm:pt modelId="{4DAF3595-5C82-E24A-B40E-7A60CC92117A}" type="pres">
      <dgm:prSet presAssocID="{36C05F6E-9383-450A-8C7C-CD09FEA6C2A4}" presName="thickLine" presStyleLbl="alignNode1" presStyleIdx="3" presStyleCnt="4"/>
      <dgm:spPr/>
    </dgm:pt>
    <dgm:pt modelId="{CCBC98CF-EE82-CD4F-BAF0-0842C192DF52}" type="pres">
      <dgm:prSet presAssocID="{36C05F6E-9383-450A-8C7C-CD09FEA6C2A4}" presName="horz1" presStyleCnt="0"/>
      <dgm:spPr/>
    </dgm:pt>
    <dgm:pt modelId="{A0B17A94-A760-D24F-A53A-E2D5B62C1F66}" type="pres">
      <dgm:prSet presAssocID="{36C05F6E-9383-450A-8C7C-CD09FEA6C2A4}" presName="tx1" presStyleLbl="revTx" presStyleIdx="3" presStyleCnt="4"/>
      <dgm:spPr/>
    </dgm:pt>
    <dgm:pt modelId="{C4F67514-65DC-3A4D-A812-62B4A2A5E910}" type="pres">
      <dgm:prSet presAssocID="{36C05F6E-9383-450A-8C7C-CD09FEA6C2A4}" presName="vert1" presStyleCnt="0"/>
      <dgm:spPr/>
    </dgm:pt>
  </dgm:ptLst>
  <dgm:cxnLst>
    <dgm:cxn modelId="{D90AF97C-1EB1-4F3A-AB0A-EA84A2FDEC15}" srcId="{69F07D77-4E66-402C-9A2B-FDE70C95E443}" destId="{50AE0E6B-2F03-4599-A7F8-DF04B451A17A}" srcOrd="1" destOrd="0" parTransId="{918DDF2F-641D-4469-A429-EE978BD97828}" sibTransId="{DABC7DB4-0C08-4F6F-97AB-01D704690049}"/>
    <dgm:cxn modelId="{4025319F-63AD-7E44-BEDA-6A6AAF6A2196}" type="presOf" srcId="{36C05F6E-9383-450A-8C7C-CD09FEA6C2A4}" destId="{A0B17A94-A760-D24F-A53A-E2D5B62C1F66}" srcOrd="0" destOrd="0" presId="urn:microsoft.com/office/officeart/2008/layout/LinedList"/>
    <dgm:cxn modelId="{9AC112AA-76B9-40B7-A116-B1D00C898157}" srcId="{69F07D77-4E66-402C-9A2B-FDE70C95E443}" destId="{A62716A5-6C0E-4D1C-AA5C-ACEB3E9549C3}" srcOrd="2" destOrd="0" parTransId="{B39C9447-9CF0-4EB9-BF52-C6CD2C14E354}" sibTransId="{071A262E-750B-4ACC-BABC-C894C266DDA3}"/>
    <dgm:cxn modelId="{6A72CBBE-1E8F-B94C-A020-FF99B027DDF2}" type="presOf" srcId="{33ABC095-70DF-487E-A874-9ACDFEC2A20E}" destId="{F1440A5D-5238-A04C-AC39-025B9302E82D}" srcOrd="0" destOrd="0" presId="urn:microsoft.com/office/officeart/2008/layout/LinedList"/>
    <dgm:cxn modelId="{D7A126C6-D0E6-6E40-8956-AAA309FC7AFF}" type="presOf" srcId="{A62716A5-6C0E-4D1C-AA5C-ACEB3E9549C3}" destId="{8C96308C-8C73-CF4C-8ED9-82D9C1FA50C5}" srcOrd="0" destOrd="0" presId="urn:microsoft.com/office/officeart/2008/layout/LinedList"/>
    <dgm:cxn modelId="{67F9DCC7-0EE5-6C47-A0EB-184E47CFEF60}" type="presOf" srcId="{50AE0E6B-2F03-4599-A7F8-DF04B451A17A}" destId="{202116E8-8FAF-6E46-85F1-EFC91EBE477C}" srcOrd="0" destOrd="0" presId="urn:microsoft.com/office/officeart/2008/layout/LinedList"/>
    <dgm:cxn modelId="{6937BBE5-11AC-2A47-BD0B-8F6B1A0250A4}" type="presOf" srcId="{69F07D77-4E66-402C-9A2B-FDE70C95E443}" destId="{6A96F43F-D08D-9F49-89A6-F9785EC90E53}" srcOrd="0" destOrd="0" presId="urn:microsoft.com/office/officeart/2008/layout/LinedList"/>
    <dgm:cxn modelId="{1323D9F3-A905-4DFB-9FA6-18FCD55FEDDF}" srcId="{69F07D77-4E66-402C-9A2B-FDE70C95E443}" destId="{33ABC095-70DF-487E-A874-9ACDFEC2A20E}" srcOrd="0" destOrd="0" parTransId="{69A14CA7-0B03-4E97-81C7-021607A12B9E}" sibTransId="{F58052CA-2620-4FE4-886D-714CC05DCEDB}"/>
    <dgm:cxn modelId="{C1567AFB-EBE0-4544-A71C-332062768419}" srcId="{69F07D77-4E66-402C-9A2B-FDE70C95E443}" destId="{36C05F6E-9383-450A-8C7C-CD09FEA6C2A4}" srcOrd="3" destOrd="0" parTransId="{1D517F43-61C8-45A8-8F0E-E04188D7234D}" sibTransId="{9B443DA1-983C-4195-A0BD-3EBC209DC0CE}"/>
    <dgm:cxn modelId="{DF2691A1-FEF0-BD4F-A5C2-AE423604604C}" type="presParOf" srcId="{6A96F43F-D08D-9F49-89A6-F9785EC90E53}" destId="{F8DE455A-9F45-B040-B2A6-C372F2245A39}" srcOrd="0" destOrd="0" presId="urn:microsoft.com/office/officeart/2008/layout/LinedList"/>
    <dgm:cxn modelId="{5A2497F9-5E5B-774A-8820-D8BF6CF7F779}" type="presParOf" srcId="{6A96F43F-D08D-9F49-89A6-F9785EC90E53}" destId="{39A65FD3-7343-DE47-928F-1A8C1CE88CFD}" srcOrd="1" destOrd="0" presId="urn:microsoft.com/office/officeart/2008/layout/LinedList"/>
    <dgm:cxn modelId="{32175C19-1DA1-D64E-AB8A-DFD8BDE20273}" type="presParOf" srcId="{39A65FD3-7343-DE47-928F-1A8C1CE88CFD}" destId="{F1440A5D-5238-A04C-AC39-025B9302E82D}" srcOrd="0" destOrd="0" presId="urn:microsoft.com/office/officeart/2008/layout/LinedList"/>
    <dgm:cxn modelId="{BB102F1B-300E-6B49-9BFB-4C599B8AC24C}" type="presParOf" srcId="{39A65FD3-7343-DE47-928F-1A8C1CE88CFD}" destId="{776708D4-732A-1846-A1B6-42098051B9F9}" srcOrd="1" destOrd="0" presId="urn:microsoft.com/office/officeart/2008/layout/LinedList"/>
    <dgm:cxn modelId="{3BC93CE3-BA1B-E344-A338-A2BD53D46200}" type="presParOf" srcId="{6A96F43F-D08D-9F49-89A6-F9785EC90E53}" destId="{B67B3BA6-55F4-5642-AF05-168EF3685ACA}" srcOrd="2" destOrd="0" presId="urn:microsoft.com/office/officeart/2008/layout/LinedList"/>
    <dgm:cxn modelId="{94246DA4-B24E-9C4D-A3CE-D3445F787AC2}" type="presParOf" srcId="{6A96F43F-D08D-9F49-89A6-F9785EC90E53}" destId="{11A5EC68-F4F2-174E-97FC-C8C6625949CB}" srcOrd="3" destOrd="0" presId="urn:microsoft.com/office/officeart/2008/layout/LinedList"/>
    <dgm:cxn modelId="{E96FD560-4ECC-A54E-BAF0-399BA971F16D}" type="presParOf" srcId="{11A5EC68-F4F2-174E-97FC-C8C6625949CB}" destId="{202116E8-8FAF-6E46-85F1-EFC91EBE477C}" srcOrd="0" destOrd="0" presId="urn:microsoft.com/office/officeart/2008/layout/LinedList"/>
    <dgm:cxn modelId="{9F131A77-E946-B449-82FF-0C72C0F6640B}" type="presParOf" srcId="{11A5EC68-F4F2-174E-97FC-C8C6625949CB}" destId="{B167C8B5-4A68-124F-869B-5ACD8D8FC1A9}" srcOrd="1" destOrd="0" presId="urn:microsoft.com/office/officeart/2008/layout/LinedList"/>
    <dgm:cxn modelId="{234076C8-6579-724D-9F1E-A4B6A3C1310E}" type="presParOf" srcId="{6A96F43F-D08D-9F49-89A6-F9785EC90E53}" destId="{FDF322D0-98DF-984A-B591-93869B4CD93A}" srcOrd="4" destOrd="0" presId="urn:microsoft.com/office/officeart/2008/layout/LinedList"/>
    <dgm:cxn modelId="{B05782E0-5189-D549-BC90-F5E801E937E2}" type="presParOf" srcId="{6A96F43F-D08D-9F49-89A6-F9785EC90E53}" destId="{C60B0E47-2C2D-2746-B287-33839F341E45}" srcOrd="5" destOrd="0" presId="urn:microsoft.com/office/officeart/2008/layout/LinedList"/>
    <dgm:cxn modelId="{26DCCB53-A728-C446-B33D-C6113441E66E}" type="presParOf" srcId="{C60B0E47-2C2D-2746-B287-33839F341E45}" destId="{8C96308C-8C73-CF4C-8ED9-82D9C1FA50C5}" srcOrd="0" destOrd="0" presId="urn:microsoft.com/office/officeart/2008/layout/LinedList"/>
    <dgm:cxn modelId="{BF6C5C21-34CF-3A41-820B-E2EA78458434}" type="presParOf" srcId="{C60B0E47-2C2D-2746-B287-33839F341E45}" destId="{BF7E9375-ADC3-3042-868F-9821152FBB86}" srcOrd="1" destOrd="0" presId="urn:microsoft.com/office/officeart/2008/layout/LinedList"/>
    <dgm:cxn modelId="{5F105B65-06EB-2C4A-984F-4CB82399C9C2}" type="presParOf" srcId="{6A96F43F-D08D-9F49-89A6-F9785EC90E53}" destId="{4DAF3595-5C82-E24A-B40E-7A60CC92117A}" srcOrd="6" destOrd="0" presId="urn:microsoft.com/office/officeart/2008/layout/LinedList"/>
    <dgm:cxn modelId="{C80BF4DD-3360-0F4E-BCD8-F761EDC19C98}" type="presParOf" srcId="{6A96F43F-D08D-9F49-89A6-F9785EC90E53}" destId="{CCBC98CF-EE82-CD4F-BAF0-0842C192DF52}" srcOrd="7" destOrd="0" presId="urn:microsoft.com/office/officeart/2008/layout/LinedList"/>
    <dgm:cxn modelId="{581EE747-CEDC-EB40-BD05-8CC1AC2B4096}" type="presParOf" srcId="{CCBC98CF-EE82-CD4F-BAF0-0842C192DF52}" destId="{A0B17A94-A760-D24F-A53A-E2D5B62C1F66}" srcOrd="0" destOrd="0" presId="urn:microsoft.com/office/officeart/2008/layout/LinedList"/>
    <dgm:cxn modelId="{DD5C762E-FE22-3E49-BEDD-2CD424BF6F56}" type="presParOf" srcId="{CCBC98CF-EE82-CD4F-BAF0-0842C192DF52}" destId="{C4F67514-65DC-3A4D-A812-62B4A2A5E91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101DD3-973F-4621-98A7-9C84AA1CB73F}">
      <dsp:nvSpPr>
        <dsp:cNvPr id="0" name=""/>
        <dsp:cNvSpPr/>
      </dsp:nvSpPr>
      <dsp:spPr>
        <a:xfrm>
          <a:off x="770291" y="131731"/>
          <a:ext cx="722988" cy="7229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02105B-1205-4FBE-8E31-7FCD49FADAA0}">
      <dsp:nvSpPr>
        <dsp:cNvPr id="0" name=""/>
        <dsp:cNvSpPr/>
      </dsp:nvSpPr>
      <dsp:spPr>
        <a:xfrm>
          <a:off x="328465" y="1131352"/>
          <a:ext cx="1606640" cy="843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conducting reproducible research</a:t>
          </a:r>
        </a:p>
      </dsp:txBody>
      <dsp:txXfrm>
        <a:off x="328465" y="1131352"/>
        <a:ext cx="1606640" cy="843486"/>
      </dsp:txXfrm>
    </dsp:sp>
    <dsp:sp modelId="{DB152C9C-5359-4B44-918E-66933B6DC113}">
      <dsp:nvSpPr>
        <dsp:cNvPr id="0" name=""/>
        <dsp:cNvSpPr/>
      </dsp:nvSpPr>
      <dsp:spPr>
        <a:xfrm>
          <a:off x="2658094" y="131731"/>
          <a:ext cx="722988" cy="7229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8E77FF-E9CB-4883-A209-AC5A7C7A156D}">
      <dsp:nvSpPr>
        <dsp:cNvPr id="0" name=""/>
        <dsp:cNvSpPr/>
      </dsp:nvSpPr>
      <dsp:spPr>
        <a:xfrm>
          <a:off x="2216268" y="1131352"/>
          <a:ext cx="1606640" cy="843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automating data processing pipelines</a:t>
          </a:r>
        </a:p>
      </dsp:txBody>
      <dsp:txXfrm>
        <a:off x="2216268" y="1131352"/>
        <a:ext cx="1606640" cy="843486"/>
      </dsp:txXfrm>
    </dsp:sp>
    <dsp:sp modelId="{95E6871C-4E25-4284-A8AB-B4B3D133E002}">
      <dsp:nvSpPr>
        <dsp:cNvPr id="0" name=""/>
        <dsp:cNvSpPr/>
      </dsp:nvSpPr>
      <dsp:spPr>
        <a:xfrm>
          <a:off x="770291" y="2376499"/>
          <a:ext cx="722988" cy="7229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3EE496-B078-47E8-A30B-9CD24CFDEBA8}">
      <dsp:nvSpPr>
        <dsp:cNvPr id="0" name=""/>
        <dsp:cNvSpPr/>
      </dsp:nvSpPr>
      <dsp:spPr>
        <a:xfrm>
          <a:off x="328465" y="3376120"/>
          <a:ext cx="1606640" cy="843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creating high-quality visualizations</a:t>
          </a:r>
        </a:p>
      </dsp:txBody>
      <dsp:txXfrm>
        <a:off x="328465" y="3376120"/>
        <a:ext cx="1606640" cy="843486"/>
      </dsp:txXfrm>
    </dsp:sp>
    <dsp:sp modelId="{6A25AEA4-6FC8-4303-88FA-8C9C4425DD0F}">
      <dsp:nvSpPr>
        <dsp:cNvPr id="0" name=""/>
        <dsp:cNvSpPr/>
      </dsp:nvSpPr>
      <dsp:spPr>
        <a:xfrm>
          <a:off x="2658094" y="2376499"/>
          <a:ext cx="722988" cy="72298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17AF31-111C-477F-A281-97F650C27330}">
      <dsp:nvSpPr>
        <dsp:cNvPr id="0" name=""/>
        <dsp:cNvSpPr/>
      </dsp:nvSpPr>
      <dsp:spPr>
        <a:xfrm>
          <a:off x="2216268" y="3376120"/>
          <a:ext cx="1606640" cy="8434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conducting statistical analyses</a:t>
          </a:r>
        </a:p>
      </dsp:txBody>
      <dsp:txXfrm>
        <a:off x="2216268" y="3376120"/>
        <a:ext cx="1606640" cy="8434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DE455A-9F45-B040-B2A6-C372F2245A39}">
      <dsp:nvSpPr>
        <dsp:cNvPr id="0" name=""/>
        <dsp:cNvSpPr/>
      </dsp:nvSpPr>
      <dsp:spPr>
        <a:xfrm>
          <a:off x="0" y="0"/>
          <a:ext cx="45476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440A5D-5238-A04C-AC39-025B9302E82D}">
      <dsp:nvSpPr>
        <dsp:cNvPr id="0" name=""/>
        <dsp:cNvSpPr/>
      </dsp:nvSpPr>
      <dsp:spPr>
        <a:xfrm>
          <a:off x="0" y="0"/>
          <a:ext cx="4547616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1. Introduction to R</a:t>
          </a:r>
        </a:p>
      </dsp:txBody>
      <dsp:txXfrm>
        <a:off x="0" y="0"/>
        <a:ext cx="4547616" cy="1087834"/>
      </dsp:txXfrm>
    </dsp:sp>
    <dsp:sp modelId="{B67B3BA6-55F4-5642-AF05-168EF3685ACA}">
      <dsp:nvSpPr>
        <dsp:cNvPr id="0" name=""/>
        <dsp:cNvSpPr/>
      </dsp:nvSpPr>
      <dsp:spPr>
        <a:xfrm>
          <a:off x="0" y="1087834"/>
          <a:ext cx="45476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2116E8-8FAF-6E46-85F1-EFC91EBE477C}">
      <dsp:nvSpPr>
        <dsp:cNvPr id="0" name=""/>
        <dsp:cNvSpPr/>
      </dsp:nvSpPr>
      <dsp:spPr>
        <a:xfrm>
          <a:off x="0" y="1087834"/>
          <a:ext cx="4547616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2. Exploratory data analysis</a:t>
          </a:r>
        </a:p>
      </dsp:txBody>
      <dsp:txXfrm>
        <a:off x="0" y="1087834"/>
        <a:ext cx="4547616" cy="1087834"/>
      </dsp:txXfrm>
    </dsp:sp>
    <dsp:sp modelId="{FDF322D0-98DF-984A-B591-93869B4CD93A}">
      <dsp:nvSpPr>
        <dsp:cNvPr id="0" name=""/>
        <dsp:cNvSpPr/>
      </dsp:nvSpPr>
      <dsp:spPr>
        <a:xfrm>
          <a:off x="0" y="2175669"/>
          <a:ext cx="45476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96308C-8C73-CF4C-8ED9-82D9C1FA50C5}">
      <dsp:nvSpPr>
        <dsp:cNvPr id="0" name=""/>
        <dsp:cNvSpPr/>
      </dsp:nvSpPr>
      <dsp:spPr>
        <a:xfrm>
          <a:off x="0" y="2175669"/>
          <a:ext cx="4547616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3. Data wrangling</a:t>
          </a:r>
        </a:p>
      </dsp:txBody>
      <dsp:txXfrm>
        <a:off x="0" y="2175669"/>
        <a:ext cx="4547616" cy="1087834"/>
      </dsp:txXfrm>
    </dsp:sp>
    <dsp:sp modelId="{4DAF3595-5C82-E24A-B40E-7A60CC92117A}">
      <dsp:nvSpPr>
        <dsp:cNvPr id="0" name=""/>
        <dsp:cNvSpPr/>
      </dsp:nvSpPr>
      <dsp:spPr>
        <a:xfrm>
          <a:off x="0" y="3263503"/>
          <a:ext cx="45476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B17A94-A760-D24F-A53A-E2D5B62C1F66}">
      <dsp:nvSpPr>
        <dsp:cNvPr id="0" name=""/>
        <dsp:cNvSpPr/>
      </dsp:nvSpPr>
      <dsp:spPr>
        <a:xfrm>
          <a:off x="0" y="3263503"/>
          <a:ext cx="4547616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4. R-markdown</a:t>
          </a:r>
        </a:p>
      </dsp:txBody>
      <dsp:txXfrm>
        <a:off x="0" y="3263503"/>
        <a:ext cx="4547616" cy="1087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34EF8-E796-9D46-9AB5-4B342FB2DA42}" type="datetimeFigureOut">
              <a:rPr lang="en-US" smtClean="0"/>
              <a:t>8/9/22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70A3F0-8DF1-C04C-BE0F-BE5CBADFC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33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Thanks for coming to our practice run</a:t>
            </a:r>
          </a:p>
          <a:p>
            <a:r>
              <a:rPr lang="en-US" dirty="0"/>
              <a:t>We hope you get something out of it</a:t>
            </a:r>
          </a:p>
          <a:p>
            <a:r>
              <a:rPr lang="en-US" dirty="0"/>
              <a:t>We’re happy that we can practice with </a:t>
            </a:r>
            <a:r>
              <a:rPr lang="en-US" dirty="0" err="1"/>
              <a:t>youall</a:t>
            </a:r>
            <a:endParaRPr lang="en-US" dirty="0"/>
          </a:p>
          <a:p>
            <a:r>
              <a:rPr lang="en-US" dirty="0"/>
              <a:t>Some of the content may be geared towards incoming PhD students rather than seasoned researchers – we know you know some of this stuff, but we’re going to practice it anyway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0A3F0-8DF1-C04C-BE0F-BE5CBADFC35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726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2AF36-798B-B252-3324-4D45C57D5C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05979-A879-6952-491C-7ABD3EBC49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577C9-C85B-B77E-6794-993AF607C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DCD50-45CC-9DEE-0096-4A031B00C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88023-5CF3-725F-D2B4-8152B3665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367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3A078-42C0-A5AF-DC16-4EFADB327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E9F226-37F0-4FAF-3E56-2D3673EEC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9BED1-3BE7-BAB1-63DB-EA69FF758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927DE-530B-BBCC-AFE4-78550068B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FADE5-418F-FC0C-C744-63217923E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01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82A463-1B26-3F4C-17CC-68A795D833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D602E-54C4-9053-0609-966D821E8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77B18-D035-39A2-FD06-3F0B2AC45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818DC-6172-7BE3-0165-21CE7B3F4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438F3-B695-2090-73BE-C8BDA55CA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978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45181-A4EA-1307-B014-E5C280CAA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959D3-301B-D6B7-5EA0-F76C9F5BE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6821D-43EF-995E-C1F6-BDC52C21C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B4029-53A9-FD61-26AE-361618E73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B91FA-5116-0AAD-D7A5-3CC3775CD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57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3E166-1904-8840-E5E9-83607AE38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B5C2A-8B7F-AF2C-CFA2-9CF402234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D9A26-5D08-DFAE-C00A-9B501989D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A5325-DF1F-67CA-825D-F03EC1A9F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107D3-CE8A-2E9E-9F15-7B3E01336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39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5E6A-637A-E99F-4432-B79A0FFA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C2D56-43AC-F8D8-4821-1D62FD8E2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F7E1C2-0B38-E9A3-A2A3-E214D1A27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171EF8-4BD2-BB66-DF5C-BC083C4E4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686F85-F874-A86D-C230-0C40C623D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A08C9-9002-520F-18E2-1ED1FE988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14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A838-2327-67D9-BBB8-FE2FA3106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9EDFC-673A-FF85-D33E-910896018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7F338C-D8D8-4037-6112-CCE9C5022B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2DA920-3C1B-B2BE-82C1-6284DE1E1E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98E618-E3F5-3ACB-1833-EFE172A18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B5EA2C-D65C-E50A-7474-725CD5C5C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30279-96AE-08C7-DB5D-FEB75FC5C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DC5AB1-1E8B-3F02-1F07-6A4355716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4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07745-4F5C-EFE2-35A2-8912CFF4F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19A495-7865-C105-5838-EFADBEC5D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44DFB1-CF9F-FD04-6B64-47E23D84B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D11C46-B849-3131-3563-FEA8913CC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195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0C315A-00A2-FD2A-22A8-1639E3D48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74488D-9F1A-74A7-9965-4F559CBAC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062972-098D-B5AF-2CE2-BEC49C7B5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77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89027-196D-6AD2-78F5-778B9B101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C7852-4CFB-686B-850B-60656D09B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90A076-AEC2-7332-7A68-DA985C19E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E1C554-3B82-5E30-B734-13B1C3863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D159FF-A22C-DA66-8A68-DD85D186B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264709-8C9C-3EAB-53AF-C78A5CD57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409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6E94B-2DBB-156A-0D7A-7CF787C77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456EBE-5CD3-5CE6-782A-9A4F5DCEDA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DB8949-B023-8B7B-DC25-7BE594F02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E93C68-06B7-243D-F372-427A34719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D8E39-8DC0-88B8-8FC0-04DDCA41F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32DE6A-F4C1-C0D0-4F01-637BA6AF7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10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EEF0F6-4B14-FC79-6339-7793DEA69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4153C-AF52-E84F-2CA6-0551A23D2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8954A-CC8C-73BB-9D01-59284FCE66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A4956B-DE02-5C42-81C0-EF69C3354259}" type="datetimeFigureOut">
              <a:rPr lang="en-US" smtClean="0"/>
              <a:t>8/9/22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D1CD1-B014-E239-C14B-442317D330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1249E-DBD7-9CAE-A931-1154647375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90A7D-75F4-F948-A153-43D68BC96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165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1ED8053C-AF28-403A-90F2-67A100EDE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Freeform: Shape 2060">
            <a:extLst>
              <a:ext uri="{FF2B5EF4-FFF2-40B4-BE49-F238E27FC236}">
                <a16:creationId xmlns:a16="http://schemas.microsoft.com/office/drawing/2014/main" id="{10BCDCE7-03A4-438B-9B4A-0F5E37C4C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2677" y="456020"/>
            <a:ext cx="6737282" cy="6032228"/>
          </a:xfrm>
          <a:custGeom>
            <a:avLst/>
            <a:gdLst>
              <a:gd name="connsiteX0" fmla="*/ 3069307 w 6737282"/>
              <a:gd name="connsiteY0" fmla="*/ 4550727 h 6032228"/>
              <a:gd name="connsiteX1" fmla="*/ 3741218 w 6737282"/>
              <a:gd name="connsiteY1" fmla="*/ 4550727 h 6032228"/>
              <a:gd name="connsiteX2" fmla="*/ 3772850 w 6737282"/>
              <a:gd name="connsiteY2" fmla="*/ 4554928 h 6032228"/>
              <a:gd name="connsiteX3" fmla="*/ 3794605 w 6737282"/>
              <a:gd name="connsiteY3" fmla="*/ 4564050 h 6032228"/>
              <a:gd name="connsiteX4" fmla="*/ 3781310 w 6737282"/>
              <a:gd name="connsiteY4" fmla="*/ 4587045 h 6032228"/>
              <a:gd name="connsiteX5" fmla="*/ 3310252 w 6737282"/>
              <a:gd name="connsiteY5" fmla="*/ 5401750 h 6032228"/>
              <a:gd name="connsiteX6" fmla="*/ 3029607 w 6737282"/>
              <a:gd name="connsiteY6" fmla="*/ 5564857 h 6032228"/>
              <a:gd name="connsiteX7" fmla="*/ 2804017 w 6737282"/>
              <a:gd name="connsiteY7" fmla="*/ 5564857 h 6032228"/>
              <a:gd name="connsiteX8" fmla="*/ 2777701 w 6737282"/>
              <a:gd name="connsiteY8" fmla="*/ 5564857 h 6032228"/>
              <a:gd name="connsiteX9" fmla="*/ 2752589 w 6737282"/>
              <a:gd name="connsiteY9" fmla="*/ 5521614 h 6032228"/>
              <a:gd name="connsiteX10" fmla="*/ 2629590 w 6737282"/>
              <a:gd name="connsiteY10" fmla="*/ 5309799 h 6032228"/>
              <a:gd name="connsiteX11" fmla="*/ 2629590 w 6737282"/>
              <a:gd name="connsiteY11" fmla="*/ 5191240 h 6032228"/>
              <a:gd name="connsiteX12" fmla="*/ 2966272 w 6737282"/>
              <a:gd name="connsiteY12" fmla="*/ 4611452 h 6032228"/>
              <a:gd name="connsiteX13" fmla="*/ 3069307 w 6737282"/>
              <a:gd name="connsiteY13" fmla="*/ 4550727 h 6032228"/>
              <a:gd name="connsiteX14" fmla="*/ 1224899 w 6737282"/>
              <a:gd name="connsiteY14" fmla="*/ 1805663 h 6032228"/>
              <a:gd name="connsiteX15" fmla="*/ 3029607 w 6737282"/>
              <a:gd name="connsiteY15" fmla="*/ 1805663 h 6032228"/>
              <a:gd name="connsiteX16" fmla="*/ 3310252 w 6737282"/>
              <a:gd name="connsiteY16" fmla="*/ 1968768 h 6032228"/>
              <a:gd name="connsiteX17" fmla="*/ 4210657 w 6737282"/>
              <a:gd name="connsiteY17" fmla="*/ 3526038 h 6032228"/>
              <a:gd name="connsiteX18" fmla="*/ 4210657 w 6737282"/>
              <a:gd name="connsiteY18" fmla="*/ 3844482 h 6032228"/>
              <a:gd name="connsiteX19" fmla="*/ 3876331 w 6737282"/>
              <a:gd name="connsiteY19" fmla="*/ 4422707 h 6032228"/>
              <a:gd name="connsiteX20" fmla="*/ 3848154 w 6737282"/>
              <a:gd name="connsiteY20" fmla="*/ 4471437 h 6032228"/>
              <a:gd name="connsiteX21" fmla="*/ 3849146 w 6737282"/>
              <a:gd name="connsiteY21" fmla="*/ 4471853 h 6032228"/>
              <a:gd name="connsiteX22" fmla="*/ 3898870 w 6737282"/>
              <a:gd name="connsiteY22" fmla="*/ 4522003 h 6032228"/>
              <a:gd name="connsiteX23" fmla="*/ 4277006 w 6737282"/>
              <a:gd name="connsiteY23" fmla="*/ 5175999 h 6032228"/>
              <a:gd name="connsiteX24" fmla="*/ 4277006 w 6737282"/>
              <a:gd name="connsiteY24" fmla="*/ 5309735 h 6032228"/>
              <a:gd name="connsiteX25" fmla="*/ 3898870 w 6737282"/>
              <a:gd name="connsiteY25" fmla="*/ 5963729 h 6032228"/>
              <a:gd name="connsiteX26" fmla="*/ 3781007 w 6737282"/>
              <a:gd name="connsiteY26" fmla="*/ 6032228 h 6032228"/>
              <a:gd name="connsiteX27" fmla="*/ 3023096 w 6737282"/>
              <a:gd name="connsiteY27" fmla="*/ 6032228 h 6032228"/>
              <a:gd name="connsiteX28" fmla="*/ 2906872 w 6737282"/>
              <a:gd name="connsiteY28" fmla="*/ 5963729 h 6032228"/>
              <a:gd name="connsiteX29" fmla="*/ 2703170 w 6737282"/>
              <a:gd name="connsiteY29" fmla="*/ 5612942 h 6032228"/>
              <a:gd name="connsiteX30" fmla="*/ 2680159 w 6737282"/>
              <a:gd name="connsiteY30" fmla="*/ 5573313 h 6032228"/>
              <a:gd name="connsiteX31" fmla="*/ 2698265 w 6737282"/>
              <a:gd name="connsiteY31" fmla="*/ 5573313 h 6032228"/>
              <a:gd name="connsiteX32" fmla="*/ 2783846 w 6737282"/>
              <a:gd name="connsiteY32" fmla="*/ 5573313 h 6032228"/>
              <a:gd name="connsiteX33" fmla="*/ 2821023 w 6737282"/>
              <a:gd name="connsiteY33" fmla="*/ 5637336 h 6032228"/>
              <a:gd name="connsiteX34" fmla="*/ 2963060 w 6737282"/>
              <a:gd name="connsiteY34" fmla="*/ 5881934 h 6032228"/>
              <a:gd name="connsiteX35" fmla="*/ 3066097 w 6737282"/>
              <a:gd name="connsiteY35" fmla="*/ 5942660 h 6032228"/>
              <a:gd name="connsiteX36" fmla="*/ 3738008 w 6737282"/>
              <a:gd name="connsiteY36" fmla="*/ 5942660 h 6032228"/>
              <a:gd name="connsiteX37" fmla="*/ 3842494 w 6737282"/>
              <a:gd name="connsiteY37" fmla="*/ 5881934 h 6032228"/>
              <a:gd name="connsiteX38" fmla="*/ 4177724 w 6737282"/>
              <a:gd name="connsiteY38" fmla="*/ 5302148 h 6032228"/>
              <a:gd name="connsiteX39" fmla="*/ 4177724 w 6737282"/>
              <a:gd name="connsiteY39" fmla="*/ 5183586 h 6032228"/>
              <a:gd name="connsiteX40" fmla="*/ 3842494 w 6737282"/>
              <a:gd name="connsiteY40" fmla="*/ 4603800 h 6032228"/>
              <a:gd name="connsiteX41" fmla="*/ 3798414 w 6737282"/>
              <a:gd name="connsiteY41" fmla="*/ 4559340 h 6032228"/>
              <a:gd name="connsiteX42" fmla="*/ 3793313 w 6737282"/>
              <a:gd name="connsiteY42" fmla="*/ 4557203 h 6032228"/>
              <a:gd name="connsiteX43" fmla="*/ 3820657 w 6737282"/>
              <a:gd name="connsiteY43" fmla="*/ 4509913 h 6032228"/>
              <a:gd name="connsiteX44" fmla="*/ 3840991 w 6737282"/>
              <a:gd name="connsiteY44" fmla="*/ 4474742 h 6032228"/>
              <a:gd name="connsiteX45" fmla="*/ 3819900 w 6737282"/>
              <a:gd name="connsiteY45" fmla="*/ 4465898 h 6032228"/>
              <a:gd name="connsiteX46" fmla="*/ 3784219 w 6737282"/>
              <a:gd name="connsiteY46" fmla="*/ 4461158 h 6032228"/>
              <a:gd name="connsiteX47" fmla="*/ 3026307 w 6737282"/>
              <a:gd name="connsiteY47" fmla="*/ 4461158 h 6032228"/>
              <a:gd name="connsiteX48" fmla="*/ 2910084 w 6737282"/>
              <a:gd name="connsiteY48" fmla="*/ 4529655 h 6032228"/>
              <a:gd name="connsiteX49" fmla="*/ 2530310 w 6737282"/>
              <a:gd name="connsiteY49" fmla="*/ 5183651 h 6032228"/>
              <a:gd name="connsiteX50" fmla="*/ 2530310 w 6737282"/>
              <a:gd name="connsiteY50" fmla="*/ 5317387 h 6032228"/>
              <a:gd name="connsiteX51" fmla="*/ 2655664 w 6737282"/>
              <a:gd name="connsiteY51" fmla="*/ 5533256 h 6032228"/>
              <a:gd name="connsiteX52" fmla="*/ 2674015 w 6737282"/>
              <a:gd name="connsiteY52" fmla="*/ 5564857 h 6032228"/>
              <a:gd name="connsiteX53" fmla="*/ 2589005 w 6737282"/>
              <a:gd name="connsiteY53" fmla="*/ 5564857 h 6032228"/>
              <a:gd name="connsiteX54" fmla="*/ 1224899 w 6737282"/>
              <a:gd name="connsiteY54" fmla="*/ 5564857 h 6032228"/>
              <a:gd name="connsiteX55" fmla="*/ 948151 w 6737282"/>
              <a:gd name="connsiteY55" fmla="*/ 5401750 h 6032228"/>
              <a:gd name="connsiteX56" fmla="*/ 43851 w 6737282"/>
              <a:gd name="connsiteY56" fmla="*/ 3844482 h 6032228"/>
              <a:gd name="connsiteX57" fmla="*/ 43851 w 6737282"/>
              <a:gd name="connsiteY57" fmla="*/ 3526038 h 6032228"/>
              <a:gd name="connsiteX58" fmla="*/ 948151 w 6737282"/>
              <a:gd name="connsiteY58" fmla="*/ 1968768 h 6032228"/>
              <a:gd name="connsiteX59" fmla="*/ 1224899 w 6737282"/>
              <a:gd name="connsiteY59" fmla="*/ 1805663 h 6032228"/>
              <a:gd name="connsiteX60" fmla="*/ 4371720 w 6737282"/>
              <a:gd name="connsiteY60" fmla="*/ 257854 h 6032228"/>
              <a:gd name="connsiteX61" fmla="*/ 5796146 w 6737282"/>
              <a:gd name="connsiteY61" fmla="*/ 257854 h 6032228"/>
              <a:gd name="connsiteX62" fmla="*/ 5999634 w 6737282"/>
              <a:gd name="connsiteY62" fmla="*/ 374270 h 6032228"/>
              <a:gd name="connsiteX63" fmla="*/ 6711846 w 6737282"/>
              <a:gd name="connsiteY63" fmla="*/ 1628971 h 6032228"/>
              <a:gd name="connsiteX64" fmla="*/ 6711846 w 6737282"/>
              <a:gd name="connsiteY64" fmla="*/ 1870427 h 6032228"/>
              <a:gd name="connsiteX65" fmla="*/ 5999634 w 6737282"/>
              <a:gd name="connsiteY65" fmla="*/ 3125126 h 6032228"/>
              <a:gd name="connsiteX66" fmla="*/ 5796146 w 6737282"/>
              <a:gd name="connsiteY66" fmla="*/ 3241542 h 6032228"/>
              <a:gd name="connsiteX67" fmla="*/ 4371720 w 6737282"/>
              <a:gd name="connsiteY67" fmla="*/ 3241542 h 6032228"/>
              <a:gd name="connsiteX68" fmla="*/ 4168233 w 6737282"/>
              <a:gd name="connsiteY68" fmla="*/ 3125126 h 6032228"/>
              <a:gd name="connsiteX69" fmla="*/ 3456020 w 6737282"/>
              <a:gd name="connsiteY69" fmla="*/ 1870427 h 6032228"/>
              <a:gd name="connsiteX70" fmla="*/ 3456020 w 6737282"/>
              <a:gd name="connsiteY70" fmla="*/ 1628971 h 6032228"/>
              <a:gd name="connsiteX71" fmla="*/ 4168233 w 6737282"/>
              <a:gd name="connsiteY71" fmla="*/ 374270 h 6032228"/>
              <a:gd name="connsiteX72" fmla="*/ 4371720 w 6737282"/>
              <a:gd name="connsiteY72" fmla="*/ 257854 h 6032228"/>
              <a:gd name="connsiteX73" fmla="*/ 2350132 w 6737282"/>
              <a:gd name="connsiteY73" fmla="*/ 0 h 6032228"/>
              <a:gd name="connsiteX74" fmla="*/ 3150522 w 6737282"/>
              <a:gd name="connsiteY74" fmla="*/ 0 h 6032228"/>
              <a:gd name="connsiteX75" fmla="*/ 3264863 w 6737282"/>
              <a:gd name="connsiteY75" fmla="*/ 65415 h 6032228"/>
              <a:gd name="connsiteX76" fmla="*/ 3665057 w 6737282"/>
              <a:gd name="connsiteY76" fmla="*/ 770436 h 6032228"/>
              <a:gd name="connsiteX77" fmla="*/ 3665057 w 6737282"/>
              <a:gd name="connsiteY77" fmla="*/ 906111 h 6032228"/>
              <a:gd name="connsiteX78" fmla="*/ 3264863 w 6737282"/>
              <a:gd name="connsiteY78" fmla="*/ 1611131 h 6032228"/>
              <a:gd name="connsiteX79" fmla="*/ 3150522 w 6737282"/>
              <a:gd name="connsiteY79" fmla="*/ 1676547 h 6032228"/>
              <a:gd name="connsiteX80" fmla="*/ 2350132 w 6737282"/>
              <a:gd name="connsiteY80" fmla="*/ 1676547 h 6032228"/>
              <a:gd name="connsiteX81" fmla="*/ 2235791 w 6737282"/>
              <a:gd name="connsiteY81" fmla="*/ 1611131 h 6032228"/>
              <a:gd name="connsiteX82" fmla="*/ 1835596 w 6737282"/>
              <a:gd name="connsiteY82" fmla="*/ 906111 h 6032228"/>
              <a:gd name="connsiteX83" fmla="*/ 1835596 w 6737282"/>
              <a:gd name="connsiteY83" fmla="*/ 770436 h 6032228"/>
              <a:gd name="connsiteX84" fmla="*/ 2235791 w 6737282"/>
              <a:gd name="connsiteY84" fmla="*/ 65415 h 6032228"/>
              <a:gd name="connsiteX85" fmla="*/ 2350132 w 6737282"/>
              <a:gd name="connsiteY85" fmla="*/ 0 h 603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6737282" h="6032228">
                <a:moveTo>
                  <a:pt x="3069307" y="4550727"/>
                </a:moveTo>
                <a:cubicBezTo>
                  <a:pt x="3069307" y="4550727"/>
                  <a:pt x="3069307" y="4550727"/>
                  <a:pt x="3741218" y="4550727"/>
                </a:cubicBezTo>
                <a:cubicBezTo>
                  <a:pt x="3752102" y="4550727"/>
                  <a:pt x="3762715" y="4552172"/>
                  <a:pt x="3772850" y="4554928"/>
                </a:cubicBezTo>
                <a:lnTo>
                  <a:pt x="3794605" y="4564050"/>
                </a:lnTo>
                <a:lnTo>
                  <a:pt x="3781310" y="4587045"/>
                </a:lnTo>
                <a:cubicBezTo>
                  <a:pt x="3661093" y="4794962"/>
                  <a:pt x="3507216" y="5061097"/>
                  <a:pt x="3310252" y="5401750"/>
                </a:cubicBezTo>
                <a:cubicBezTo>
                  <a:pt x="3251786" y="5502720"/>
                  <a:pt x="3146542" y="5564857"/>
                  <a:pt x="3029607" y="5564857"/>
                </a:cubicBezTo>
                <a:cubicBezTo>
                  <a:pt x="3029607" y="5564857"/>
                  <a:pt x="3029607" y="5564857"/>
                  <a:pt x="2804017" y="5564857"/>
                </a:cubicBezTo>
                <a:lnTo>
                  <a:pt x="2777701" y="5564857"/>
                </a:lnTo>
                <a:lnTo>
                  <a:pt x="2752589" y="5521614"/>
                </a:lnTo>
                <a:cubicBezTo>
                  <a:pt x="2717623" y="5461398"/>
                  <a:pt x="2676936" y="5391332"/>
                  <a:pt x="2629590" y="5309799"/>
                </a:cubicBezTo>
                <a:cubicBezTo>
                  <a:pt x="2607824" y="5273652"/>
                  <a:pt x="2607824" y="5227386"/>
                  <a:pt x="2629590" y="5191240"/>
                </a:cubicBezTo>
                <a:cubicBezTo>
                  <a:pt x="2629590" y="5191240"/>
                  <a:pt x="2629590" y="5191240"/>
                  <a:pt x="2966272" y="4611452"/>
                </a:cubicBezTo>
                <a:cubicBezTo>
                  <a:pt x="2986590" y="4573861"/>
                  <a:pt x="3027221" y="4550727"/>
                  <a:pt x="3069307" y="4550727"/>
                </a:cubicBezTo>
                <a:close/>
                <a:moveTo>
                  <a:pt x="1224899" y="1805663"/>
                </a:moveTo>
                <a:cubicBezTo>
                  <a:pt x="1224899" y="1805663"/>
                  <a:pt x="1224899" y="1805663"/>
                  <a:pt x="3029607" y="1805663"/>
                </a:cubicBezTo>
                <a:cubicBezTo>
                  <a:pt x="3146542" y="1805663"/>
                  <a:pt x="3251786" y="1867798"/>
                  <a:pt x="3310252" y="1968768"/>
                </a:cubicBezTo>
                <a:cubicBezTo>
                  <a:pt x="3310252" y="1968768"/>
                  <a:pt x="3310252" y="1968768"/>
                  <a:pt x="4210657" y="3526038"/>
                </a:cubicBezTo>
                <a:cubicBezTo>
                  <a:pt x="4269126" y="3623125"/>
                  <a:pt x="4269126" y="3747395"/>
                  <a:pt x="4210657" y="3844482"/>
                </a:cubicBezTo>
                <a:cubicBezTo>
                  <a:pt x="4210657" y="3844482"/>
                  <a:pt x="4210657" y="3844482"/>
                  <a:pt x="3876331" y="4422707"/>
                </a:cubicBezTo>
                <a:lnTo>
                  <a:pt x="3848154" y="4471437"/>
                </a:lnTo>
                <a:lnTo>
                  <a:pt x="3849146" y="4471853"/>
                </a:lnTo>
                <a:cubicBezTo>
                  <a:pt x="3869404" y="4483677"/>
                  <a:pt x="3886591" y="4500801"/>
                  <a:pt x="3898870" y="4522003"/>
                </a:cubicBezTo>
                <a:cubicBezTo>
                  <a:pt x="3898870" y="4522003"/>
                  <a:pt x="3898870" y="4522003"/>
                  <a:pt x="4277006" y="5175999"/>
                </a:cubicBezTo>
                <a:cubicBezTo>
                  <a:pt x="4301561" y="5216772"/>
                  <a:pt x="4301561" y="5268961"/>
                  <a:pt x="4277006" y="5309735"/>
                </a:cubicBezTo>
                <a:cubicBezTo>
                  <a:pt x="4277006" y="5309735"/>
                  <a:pt x="4277006" y="5309735"/>
                  <a:pt x="3898870" y="5963729"/>
                </a:cubicBezTo>
                <a:cubicBezTo>
                  <a:pt x="3874314" y="6006133"/>
                  <a:pt x="3830116" y="6032228"/>
                  <a:pt x="3781007" y="6032228"/>
                </a:cubicBezTo>
                <a:cubicBezTo>
                  <a:pt x="3781007" y="6032228"/>
                  <a:pt x="3781007" y="6032228"/>
                  <a:pt x="3023096" y="6032228"/>
                </a:cubicBezTo>
                <a:cubicBezTo>
                  <a:pt x="2975623" y="6032228"/>
                  <a:pt x="2929790" y="6006133"/>
                  <a:pt x="2906872" y="5963729"/>
                </a:cubicBezTo>
                <a:cubicBezTo>
                  <a:pt x="2906872" y="5963729"/>
                  <a:pt x="2906872" y="5963729"/>
                  <a:pt x="2703170" y="5612942"/>
                </a:cubicBezTo>
                <a:lnTo>
                  <a:pt x="2680159" y="5573313"/>
                </a:lnTo>
                <a:lnTo>
                  <a:pt x="2698265" y="5573313"/>
                </a:lnTo>
                <a:lnTo>
                  <a:pt x="2783846" y="5573313"/>
                </a:lnTo>
                <a:lnTo>
                  <a:pt x="2821023" y="5637336"/>
                </a:lnTo>
                <a:cubicBezTo>
                  <a:pt x="2963060" y="5881934"/>
                  <a:pt x="2963060" y="5881934"/>
                  <a:pt x="2963060" y="5881934"/>
                </a:cubicBezTo>
                <a:cubicBezTo>
                  <a:pt x="2983378" y="5919525"/>
                  <a:pt x="3024012" y="5942660"/>
                  <a:pt x="3066097" y="5942660"/>
                </a:cubicBezTo>
                <a:cubicBezTo>
                  <a:pt x="3738008" y="5942660"/>
                  <a:pt x="3738008" y="5942660"/>
                  <a:pt x="3738008" y="5942660"/>
                </a:cubicBezTo>
                <a:cubicBezTo>
                  <a:pt x="3781543" y="5942660"/>
                  <a:pt x="3820726" y="5919525"/>
                  <a:pt x="3842494" y="5881934"/>
                </a:cubicBezTo>
                <a:cubicBezTo>
                  <a:pt x="4177724" y="5302148"/>
                  <a:pt x="4177724" y="5302148"/>
                  <a:pt x="4177724" y="5302148"/>
                </a:cubicBezTo>
                <a:cubicBezTo>
                  <a:pt x="4199492" y="5266000"/>
                  <a:pt x="4199492" y="5219733"/>
                  <a:pt x="4177724" y="5183586"/>
                </a:cubicBezTo>
                <a:cubicBezTo>
                  <a:pt x="3842494" y="4603800"/>
                  <a:pt x="3842494" y="4603800"/>
                  <a:pt x="3842494" y="4603800"/>
                </a:cubicBezTo>
                <a:cubicBezTo>
                  <a:pt x="3831610" y="4585003"/>
                  <a:pt x="3816372" y="4569821"/>
                  <a:pt x="3798414" y="4559340"/>
                </a:cubicBezTo>
                <a:lnTo>
                  <a:pt x="3793313" y="4557203"/>
                </a:lnTo>
                <a:lnTo>
                  <a:pt x="3820657" y="4509913"/>
                </a:lnTo>
                <a:lnTo>
                  <a:pt x="3840991" y="4474742"/>
                </a:lnTo>
                <a:lnTo>
                  <a:pt x="3819900" y="4465898"/>
                </a:lnTo>
                <a:cubicBezTo>
                  <a:pt x="3808466" y="4462788"/>
                  <a:pt x="3796496" y="4461158"/>
                  <a:pt x="3784219" y="4461158"/>
                </a:cubicBezTo>
                <a:cubicBezTo>
                  <a:pt x="3026307" y="4461158"/>
                  <a:pt x="3026307" y="4461158"/>
                  <a:pt x="3026307" y="4461158"/>
                </a:cubicBezTo>
                <a:cubicBezTo>
                  <a:pt x="2978836" y="4461158"/>
                  <a:pt x="2933001" y="4487252"/>
                  <a:pt x="2910084" y="4529655"/>
                </a:cubicBezTo>
                <a:cubicBezTo>
                  <a:pt x="2530310" y="5183651"/>
                  <a:pt x="2530310" y="5183651"/>
                  <a:pt x="2530310" y="5183651"/>
                </a:cubicBezTo>
                <a:cubicBezTo>
                  <a:pt x="2505754" y="5224424"/>
                  <a:pt x="2505754" y="5276613"/>
                  <a:pt x="2530310" y="5317387"/>
                </a:cubicBezTo>
                <a:cubicBezTo>
                  <a:pt x="2577781" y="5399135"/>
                  <a:pt x="2619318" y="5470667"/>
                  <a:pt x="2655664" y="5533256"/>
                </a:cubicBezTo>
                <a:lnTo>
                  <a:pt x="2674015" y="5564857"/>
                </a:lnTo>
                <a:lnTo>
                  <a:pt x="2589005" y="5564857"/>
                </a:lnTo>
                <a:cubicBezTo>
                  <a:pt x="2324644" y="5564857"/>
                  <a:pt x="1901666" y="5564857"/>
                  <a:pt x="1224899" y="5564857"/>
                </a:cubicBezTo>
                <a:cubicBezTo>
                  <a:pt x="1111863" y="5564857"/>
                  <a:pt x="1002722" y="5502720"/>
                  <a:pt x="948151" y="5401750"/>
                </a:cubicBezTo>
                <a:cubicBezTo>
                  <a:pt x="948151" y="5401750"/>
                  <a:pt x="948151" y="5401750"/>
                  <a:pt x="43851" y="3844482"/>
                </a:cubicBezTo>
                <a:cubicBezTo>
                  <a:pt x="-14618" y="3747395"/>
                  <a:pt x="-14618" y="3623125"/>
                  <a:pt x="43851" y="3526038"/>
                </a:cubicBezTo>
                <a:cubicBezTo>
                  <a:pt x="43851" y="3526038"/>
                  <a:pt x="43851" y="3526038"/>
                  <a:pt x="948151" y="1968768"/>
                </a:cubicBezTo>
                <a:cubicBezTo>
                  <a:pt x="1002722" y="1867798"/>
                  <a:pt x="1111863" y="1805663"/>
                  <a:pt x="1224899" y="1805663"/>
                </a:cubicBezTo>
                <a:close/>
                <a:moveTo>
                  <a:pt x="4371720" y="257854"/>
                </a:moveTo>
                <a:cubicBezTo>
                  <a:pt x="5796146" y="257854"/>
                  <a:pt x="5796146" y="257854"/>
                  <a:pt x="5796146" y="257854"/>
                </a:cubicBezTo>
                <a:cubicBezTo>
                  <a:pt x="5868214" y="257854"/>
                  <a:pt x="5961481" y="309594"/>
                  <a:pt x="5999634" y="374270"/>
                </a:cubicBezTo>
                <a:cubicBezTo>
                  <a:pt x="6711846" y="1628971"/>
                  <a:pt x="6711846" y="1628971"/>
                  <a:pt x="6711846" y="1628971"/>
                </a:cubicBezTo>
                <a:cubicBezTo>
                  <a:pt x="6745761" y="1697958"/>
                  <a:pt x="6745761" y="1801438"/>
                  <a:pt x="6711846" y="1870427"/>
                </a:cubicBezTo>
                <a:cubicBezTo>
                  <a:pt x="5999634" y="3125126"/>
                  <a:pt x="5999634" y="3125126"/>
                  <a:pt x="5999634" y="3125126"/>
                </a:cubicBezTo>
                <a:cubicBezTo>
                  <a:pt x="5961481" y="3189803"/>
                  <a:pt x="5868214" y="3241542"/>
                  <a:pt x="5796146" y="3241542"/>
                </a:cubicBezTo>
                <a:lnTo>
                  <a:pt x="4371720" y="3241542"/>
                </a:lnTo>
                <a:cubicBezTo>
                  <a:pt x="4295413" y="3241542"/>
                  <a:pt x="4202148" y="3189803"/>
                  <a:pt x="4168233" y="3125126"/>
                </a:cubicBezTo>
                <a:cubicBezTo>
                  <a:pt x="3456020" y="1870427"/>
                  <a:pt x="3456020" y="1870427"/>
                  <a:pt x="3456020" y="1870427"/>
                </a:cubicBezTo>
                <a:cubicBezTo>
                  <a:pt x="3417865" y="1801438"/>
                  <a:pt x="3417865" y="1697958"/>
                  <a:pt x="3456020" y="1628971"/>
                </a:cubicBezTo>
                <a:cubicBezTo>
                  <a:pt x="4168233" y="374270"/>
                  <a:pt x="4168233" y="374270"/>
                  <a:pt x="4168233" y="374270"/>
                </a:cubicBezTo>
                <a:cubicBezTo>
                  <a:pt x="4202148" y="309594"/>
                  <a:pt x="4295413" y="257854"/>
                  <a:pt x="4371720" y="257854"/>
                </a:cubicBezTo>
                <a:close/>
                <a:moveTo>
                  <a:pt x="2350132" y="0"/>
                </a:moveTo>
                <a:cubicBezTo>
                  <a:pt x="3150522" y="0"/>
                  <a:pt x="3150522" y="0"/>
                  <a:pt x="3150522" y="0"/>
                </a:cubicBezTo>
                <a:cubicBezTo>
                  <a:pt x="3191018" y="0"/>
                  <a:pt x="3243425" y="29073"/>
                  <a:pt x="3264863" y="65415"/>
                </a:cubicBezTo>
                <a:cubicBezTo>
                  <a:pt x="3665057" y="770436"/>
                  <a:pt x="3665057" y="770436"/>
                  <a:pt x="3665057" y="770436"/>
                </a:cubicBezTo>
                <a:cubicBezTo>
                  <a:pt x="3684115" y="809200"/>
                  <a:pt x="3684115" y="867346"/>
                  <a:pt x="3665057" y="906111"/>
                </a:cubicBezTo>
                <a:cubicBezTo>
                  <a:pt x="3264863" y="1611131"/>
                  <a:pt x="3264863" y="1611131"/>
                  <a:pt x="3264863" y="1611131"/>
                </a:cubicBezTo>
                <a:cubicBezTo>
                  <a:pt x="3243425" y="1647474"/>
                  <a:pt x="3191018" y="1676547"/>
                  <a:pt x="3150522" y="1676547"/>
                </a:cubicBezTo>
                <a:lnTo>
                  <a:pt x="2350132" y="1676547"/>
                </a:lnTo>
                <a:cubicBezTo>
                  <a:pt x="2307254" y="1676547"/>
                  <a:pt x="2254848" y="1647474"/>
                  <a:pt x="2235791" y="1611131"/>
                </a:cubicBezTo>
                <a:cubicBezTo>
                  <a:pt x="1835596" y="906111"/>
                  <a:pt x="1835596" y="906111"/>
                  <a:pt x="1835596" y="906111"/>
                </a:cubicBezTo>
                <a:cubicBezTo>
                  <a:pt x="1814157" y="867346"/>
                  <a:pt x="1814157" y="809200"/>
                  <a:pt x="1835596" y="770436"/>
                </a:cubicBezTo>
                <a:cubicBezTo>
                  <a:pt x="2235791" y="65415"/>
                  <a:pt x="2235791" y="65415"/>
                  <a:pt x="2235791" y="65415"/>
                </a:cubicBezTo>
                <a:cubicBezTo>
                  <a:pt x="2254848" y="29073"/>
                  <a:pt x="2307254" y="0"/>
                  <a:pt x="2350132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D6EEB0-BD57-44E9-C005-70FBF78428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37760" y="3865615"/>
            <a:ext cx="6757415" cy="1748006"/>
          </a:xfrm>
        </p:spPr>
        <p:txBody>
          <a:bodyPr anchor="t">
            <a:normAutofit/>
          </a:bodyPr>
          <a:lstStyle/>
          <a:p>
            <a:pPr algn="r"/>
            <a:r>
              <a:rPr lang="en-US" sz="6100" dirty="0"/>
              <a:t>Pitt CSD R Workshop</a:t>
            </a:r>
            <a:br>
              <a:rPr lang="en-US" sz="6100" dirty="0"/>
            </a:br>
            <a:r>
              <a:rPr lang="en-US" sz="2400" dirty="0"/>
              <a:t>(This is a practice run)</a:t>
            </a:r>
            <a:endParaRPr lang="en-US" sz="6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57780-6BB0-6D0B-86E1-3009C244B9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6365" y="917226"/>
            <a:ext cx="4178808" cy="2948389"/>
          </a:xfrm>
        </p:spPr>
        <p:txBody>
          <a:bodyPr anchor="b">
            <a:normAutofit/>
          </a:bodyPr>
          <a:lstStyle/>
          <a:p>
            <a:pPr algn="r"/>
            <a:r>
              <a:rPr lang="en-US" dirty="0"/>
              <a:t>Rob Cavanaugh</a:t>
            </a:r>
          </a:p>
          <a:p>
            <a:pPr algn="r"/>
            <a:r>
              <a:rPr lang="en-US" dirty="0"/>
              <a:t>Emily Goldberg</a:t>
            </a:r>
          </a:p>
          <a:p>
            <a:pPr algn="r"/>
            <a:r>
              <a:rPr lang="en-US" dirty="0"/>
              <a:t>Alex </a:t>
            </a:r>
            <a:r>
              <a:rPr lang="en-US" dirty="0" err="1"/>
              <a:t>Swiderski</a:t>
            </a:r>
            <a:endParaRPr lang="en-US" dirty="0"/>
          </a:p>
        </p:txBody>
      </p:sp>
      <p:pic>
        <p:nvPicPr>
          <p:cNvPr id="2054" name="Picture 6" descr="Pitt Communication Science and Disorders (@PittCSD) / Twitter">
            <a:extLst>
              <a:ext uri="{FF2B5EF4-FFF2-40B4-BE49-F238E27FC236}">
                <a16:creationId xmlns:a16="http://schemas.microsoft.com/office/drawing/2014/main" id="{3C901B5E-EB37-239F-8F92-ABB9EACEFD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86861" y="3054236"/>
            <a:ext cx="2363794" cy="236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 (programming language) - Wikipedia">
            <a:extLst>
              <a:ext uri="{FF2B5EF4-FFF2-40B4-BE49-F238E27FC236}">
                <a16:creationId xmlns:a16="http://schemas.microsoft.com/office/drawing/2014/main" id="{A08E27FC-3FF0-294B-C3E9-176232C01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219" y="1529420"/>
            <a:ext cx="1967436" cy="1524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096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02955-2FC1-B594-B8C9-8BE6436A5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5BD8DA-9B12-CE3C-4585-234052B8DA26}"/>
              </a:ext>
            </a:extLst>
          </p:cNvPr>
          <p:cNvSpPr txBox="1"/>
          <p:nvPr/>
        </p:nvSpPr>
        <p:spPr>
          <a:xfrm>
            <a:off x="2200534" y="5040162"/>
            <a:ext cx="548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0E492D-700B-37AE-FD46-0FC2156F9F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32" r="15798"/>
          <a:stretch/>
        </p:blipFill>
        <p:spPr>
          <a:xfrm>
            <a:off x="4970585" y="1817077"/>
            <a:ext cx="2614512" cy="30820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A5ED2E-ABF9-794F-7F8A-4663869F6224}"/>
              </a:ext>
            </a:extLst>
          </p:cNvPr>
          <p:cNvSpPr txBox="1"/>
          <p:nvPr/>
        </p:nvSpPr>
        <p:spPr>
          <a:xfrm>
            <a:off x="5968366" y="5040162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Emily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E8918D-A8A4-D4CB-1590-0D95C3BCD8AC}"/>
              </a:ext>
            </a:extLst>
          </p:cNvPr>
          <p:cNvSpPr txBox="1"/>
          <p:nvPr/>
        </p:nvSpPr>
        <p:spPr>
          <a:xfrm>
            <a:off x="9907320" y="5040160"/>
            <a:ext cx="581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Alex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8B20E2-2B05-9CCA-0DC6-7349879DF82E}"/>
              </a:ext>
            </a:extLst>
          </p:cNvPr>
          <p:cNvSpPr txBox="1"/>
          <p:nvPr/>
        </p:nvSpPr>
        <p:spPr>
          <a:xfrm>
            <a:off x="8686800" y="5550505"/>
            <a:ext cx="3067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Likes hotdogs with sweet relish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6A24FE-F3C1-D650-B8E1-DF7D891A211E}"/>
              </a:ext>
            </a:extLst>
          </p:cNvPr>
          <p:cNvSpPr txBox="1"/>
          <p:nvPr/>
        </p:nvSpPr>
        <p:spPr>
          <a:xfrm>
            <a:off x="4759701" y="5550505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Enthusiastically selects reply all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C3DA40-DC38-B3D6-3662-8CE1D1B26101}"/>
              </a:ext>
            </a:extLst>
          </p:cNvPr>
          <p:cNvSpPr txBox="1"/>
          <p:nvPr/>
        </p:nvSpPr>
        <p:spPr>
          <a:xfrm>
            <a:off x="1490505" y="5550505"/>
            <a:ext cx="190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Bikes with puppies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589C91D-AB9A-2FCC-D229-F48E24257B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112" b="15656"/>
          <a:stretch/>
        </p:blipFill>
        <p:spPr>
          <a:xfrm>
            <a:off x="1241292" y="2016795"/>
            <a:ext cx="2401318" cy="29528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CE9D05-CC08-4227-2008-DDDC6492C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3072" y="1952190"/>
            <a:ext cx="2311553" cy="308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478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BC7320-3A46-FF9B-CCB8-EBE4737AA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b="1" dirty="0"/>
              <a:t>What is R, and why use it?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FD40F-2E1F-4B00-441A-E7966E85C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R is a </a:t>
            </a:r>
            <a:r>
              <a:rPr lang="en-US" sz="2000" i="1" dirty="0"/>
              <a:t>free (open source)</a:t>
            </a:r>
            <a:r>
              <a:rPr lang="en-US" sz="2000" dirty="0"/>
              <a:t> programming environment for data processing and statistical analysis. </a:t>
            </a:r>
          </a:p>
          <a:p>
            <a:r>
              <a:rPr lang="en-US" sz="2000" dirty="0"/>
              <a:t>R allows you to write scripts and computational markdown documents that organize, process, analyze, and visualize data.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04D3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Content Placeholder 2">
            <a:extLst>
              <a:ext uri="{FF2B5EF4-FFF2-40B4-BE49-F238E27FC236}">
                <a16:creationId xmlns:a16="http://schemas.microsoft.com/office/drawing/2014/main" id="{3BE3B0D9-13D6-3BB4-91DD-6A8F360F06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9801020"/>
              </p:ext>
            </p:extLst>
          </p:nvPr>
        </p:nvGraphicFramePr>
        <p:xfrm>
          <a:off x="393192" y="1020953"/>
          <a:ext cx="415137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7284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27ACD-7939-FE5E-4B5B-D915B7A0A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" y="311562"/>
            <a:ext cx="10515600" cy="1325563"/>
          </a:xfrm>
        </p:spPr>
        <p:txBody>
          <a:bodyPr/>
          <a:lstStyle/>
          <a:p>
            <a:r>
              <a:rPr lang="en-US" dirty="0"/>
              <a:t>Workshop format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490C1E04-0284-DCA2-8BEE-ACEFF8BEF5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2289939"/>
              </p:ext>
            </p:extLst>
          </p:nvPr>
        </p:nvGraphicFramePr>
        <p:xfrm>
          <a:off x="838200" y="1825625"/>
          <a:ext cx="454761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7642C03-ECCF-355D-F6E6-CCF631F99428}"/>
              </a:ext>
            </a:extLst>
          </p:cNvPr>
          <p:cNvSpPr txBox="1">
            <a:spLocks/>
          </p:cNvSpPr>
          <p:nvPr/>
        </p:nvSpPr>
        <p:spPr>
          <a:xfrm>
            <a:off x="6693877" y="2676377"/>
            <a:ext cx="4547616" cy="1742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Some didactic information</a:t>
            </a:r>
          </a:p>
          <a:p>
            <a:r>
              <a:rPr lang="en-US" dirty="0"/>
              <a:t>Hands-on coding together</a:t>
            </a:r>
          </a:p>
          <a:p>
            <a:r>
              <a:rPr lang="en-US" dirty="0"/>
              <a:t>Activity in break-out rooms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245BE90-73CF-0179-0720-F376C686FF84}"/>
              </a:ext>
            </a:extLst>
          </p:cNvPr>
          <p:cNvCxnSpPr/>
          <p:nvPr/>
        </p:nvCxnSpPr>
        <p:spPr>
          <a:xfrm>
            <a:off x="5533292" y="1825625"/>
            <a:ext cx="879231" cy="8507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E2C061-251C-0A17-7099-3F02D3AC1E72}"/>
              </a:ext>
            </a:extLst>
          </p:cNvPr>
          <p:cNvCxnSpPr>
            <a:cxnSpLocks/>
          </p:cNvCxnSpPr>
          <p:nvPr/>
        </p:nvCxnSpPr>
        <p:spPr>
          <a:xfrm flipV="1">
            <a:off x="5656384" y="4181624"/>
            <a:ext cx="835856" cy="8962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21B256D-35C6-5977-665A-8AF610844748}"/>
              </a:ext>
            </a:extLst>
          </p:cNvPr>
          <p:cNvCxnSpPr>
            <a:cxnSpLocks/>
          </p:cNvCxnSpPr>
          <p:nvPr/>
        </p:nvCxnSpPr>
        <p:spPr>
          <a:xfrm flipV="1">
            <a:off x="5588508" y="3685032"/>
            <a:ext cx="824015" cy="3080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257F7D7-0F96-2E70-855E-469D823833C6}"/>
              </a:ext>
            </a:extLst>
          </p:cNvPr>
          <p:cNvCxnSpPr>
            <a:cxnSpLocks/>
          </p:cNvCxnSpPr>
          <p:nvPr/>
        </p:nvCxnSpPr>
        <p:spPr>
          <a:xfrm>
            <a:off x="5580360" y="2928758"/>
            <a:ext cx="824015" cy="1264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400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94CB5-C437-B5DB-9425-7F6B22713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Ask questions </a:t>
            </a:r>
            <a:r>
              <a:rPr lang="en-US" sz="3600" b="1" dirty="0"/>
              <a:t>anytime</a:t>
            </a:r>
          </a:p>
          <a:p>
            <a:pPr lvl="1"/>
            <a:r>
              <a:rPr lang="en-US" sz="2000" dirty="0"/>
              <a:t>If you’re unsure about something, someone else is too.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>
              <a:buFont typeface="Wingdings" pitchFamily="2" charset="2"/>
              <a:buChar char="Ø"/>
            </a:pPr>
            <a:r>
              <a:rPr lang="en-US" sz="2000" dirty="0"/>
              <a:t>Ask questions in the chat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/>
              <a:t>Raise your zoom hand </a:t>
            </a:r>
          </a:p>
          <a:p>
            <a:pPr marL="0" indent="0">
              <a:buNone/>
            </a:pPr>
            <a:endParaRPr lang="en-US" sz="3200" dirty="0"/>
          </a:p>
          <a:p>
            <a:endParaRPr lang="en-US" sz="3200" dirty="0"/>
          </a:p>
        </p:txBody>
      </p:sp>
      <p:pic>
        <p:nvPicPr>
          <p:cNvPr id="12" name="Picture 5" descr="Different coloured question marks">
            <a:extLst>
              <a:ext uri="{FF2B5EF4-FFF2-40B4-BE49-F238E27FC236}">
                <a16:creationId xmlns:a16="http://schemas.microsoft.com/office/drawing/2014/main" id="{95CA2ED4-C0E6-AC2E-4FFE-C5D5A834ED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6" r="32682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3" name="Straight Connector 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7B6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610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94CB5-C437-B5DB-9425-7F6B22713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dirty="0"/>
              <a:t>Accept</a:t>
            </a:r>
            <a:r>
              <a:rPr lang="en-US" sz="3600" dirty="0"/>
              <a:t> that you will get stuck</a:t>
            </a:r>
          </a:p>
          <a:p>
            <a:pPr lvl="1"/>
            <a:r>
              <a:rPr lang="en-US" sz="2000" dirty="0"/>
              <a:t>Trial and error is a great way to learn</a:t>
            </a:r>
          </a:p>
          <a:p>
            <a:pPr marL="0" indent="0">
              <a:buNone/>
            </a:pPr>
            <a:endParaRPr lang="en-US" sz="2000" dirty="0"/>
          </a:p>
          <a:p>
            <a:pPr lvl="1">
              <a:buFont typeface="Wingdings" pitchFamily="2" charset="2"/>
              <a:buChar char="Ø"/>
            </a:pPr>
            <a:r>
              <a:rPr lang="en-US" sz="2000" dirty="0"/>
              <a:t>Raise your zoom hand 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3074" name="Picture 2" descr="These Animals Are Fine-Not Stuck In Or On Anything. They're Fine.">
            <a:extLst>
              <a:ext uri="{FF2B5EF4-FFF2-40B4-BE49-F238E27FC236}">
                <a16:creationId xmlns:a16="http://schemas.microsoft.com/office/drawing/2014/main" id="{99A4308F-6DCB-6348-DE9A-2FFBCD7174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7" r="28810" b="-1"/>
          <a:stretch/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79" name="Straight Connector 307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B790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9327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94CB5-C437-B5DB-9425-7F6B22713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Give </a:t>
            </a:r>
            <a:r>
              <a:rPr lang="en-US" sz="3200" dirty="0"/>
              <a:t>and</a:t>
            </a:r>
            <a:r>
              <a:rPr lang="en-US" sz="3200" b="1" dirty="0"/>
              <a:t> Receive </a:t>
            </a:r>
            <a:r>
              <a:rPr lang="en-US" sz="3200" dirty="0"/>
              <a:t>help from peers</a:t>
            </a:r>
          </a:p>
          <a:p>
            <a:r>
              <a:rPr lang="en-US" sz="2000" dirty="0"/>
              <a:t>Giving help clarifies your own understanding</a:t>
            </a:r>
          </a:p>
          <a:p>
            <a:r>
              <a:rPr lang="en-US" sz="2000" dirty="0"/>
              <a:t>Other novice R users might be better at explaining things than we are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1026" name="Picture 2" descr="Developer Rubber Duck Notebook: Debug Programming Duckie / 6x9 Inches / 120  sites / Graph Paper: Notebook, Programmer, Publishing, Programmer:  9781699128077: Amazon.com: Books">
            <a:extLst>
              <a:ext uri="{FF2B5EF4-FFF2-40B4-BE49-F238E27FC236}">
                <a16:creationId xmlns:a16="http://schemas.microsoft.com/office/drawing/2014/main" id="{03CC6377-3674-D555-2248-DF74E01F0E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2" r="3" b="573"/>
          <a:stretch/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7394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94CB5-C437-B5DB-9425-7F6B22713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Be</a:t>
            </a:r>
            <a:r>
              <a:rPr lang="en-US" sz="3200" dirty="0"/>
              <a:t> </a:t>
            </a:r>
            <a:r>
              <a:rPr lang="en-US" sz="3200" b="1" dirty="0"/>
              <a:t>patient</a:t>
            </a:r>
            <a:r>
              <a:rPr lang="en-US" sz="3200" dirty="0"/>
              <a:t> with yourself and others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098" name="Picture 2" descr="this isn't happiness.">
            <a:extLst>
              <a:ext uri="{FF2B5EF4-FFF2-40B4-BE49-F238E27FC236}">
                <a16:creationId xmlns:a16="http://schemas.microsoft.com/office/drawing/2014/main" id="{A00B9D0F-688F-0D77-3257-FC44845A4C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92" r="18114"/>
          <a:stretch/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03" name="Straight Connector 4102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640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0312F6-3DC1-D75C-AB4B-56B90AF47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3" y="1999615"/>
            <a:ext cx="9144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7961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254</Words>
  <Application>Microsoft Macintosh PowerPoint</Application>
  <PresentationFormat>Widescreen</PresentationFormat>
  <Paragraphs>46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Pitt CSD R Workshop (This is a practice run)</vt:lpstr>
      <vt:lpstr>Introduction</vt:lpstr>
      <vt:lpstr>What is R, and why use it?</vt:lpstr>
      <vt:lpstr>Workshop format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Cavanaugh, Rob</dc:creator>
  <cp:lastModifiedBy>Cavanaugh, Rob</cp:lastModifiedBy>
  <cp:revision>6</cp:revision>
  <dcterms:created xsi:type="dcterms:W3CDTF">2022-08-02T01:18:22Z</dcterms:created>
  <dcterms:modified xsi:type="dcterms:W3CDTF">2022-08-09T17:34:06Z</dcterms:modified>
</cp:coreProperties>
</file>

<file path=docProps/thumbnail.jpeg>
</file>